
<file path=[Content_Types].xml><?xml version="1.0" encoding="utf-8"?>
<Types xmlns="http://schemas.openxmlformats.org/package/2006/content-types">
  <Default Extension="png" ContentType="image/png"/>
  <Default Extension="jfif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87" r:id="rId1"/>
  </p:sldMasterIdLst>
  <p:notesMasterIdLst>
    <p:notesMasterId r:id="rId34"/>
  </p:notesMasterIdLst>
  <p:sldIdLst>
    <p:sldId id="256" r:id="rId2"/>
    <p:sldId id="259" r:id="rId3"/>
    <p:sldId id="260" r:id="rId4"/>
    <p:sldId id="342" r:id="rId5"/>
    <p:sldId id="261" r:id="rId6"/>
    <p:sldId id="267" r:id="rId7"/>
    <p:sldId id="265" r:id="rId8"/>
    <p:sldId id="315" r:id="rId9"/>
    <p:sldId id="313" r:id="rId10"/>
    <p:sldId id="319" r:id="rId11"/>
    <p:sldId id="320" r:id="rId12"/>
    <p:sldId id="268" r:id="rId13"/>
    <p:sldId id="314" r:id="rId14"/>
    <p:sldId id="321" r:id="rId15"/>
    <p:sldId id="322" r:id="rId16"/>
    <p:sldId id="324" r:id="rId17"/>
    <p:sldId id="325" r:id="rId18"/>
    <p:sldId id="329" r:id="rId19"/>
    <p:sldId id="285" r:id="rId20"/>
    <p:sldId id="328" r:id="rId21"/>
    <p:sldId id="330" r:id="rId22"/>
    <p:sldId id="335" r:id="rId23"/>
    <p:sldId id="332" r:id="rId24"/>
    <p:sldId id="336" r:id="rId25"/>
    <p:sldId id="337" r:id="rId26"/>
    <p:sldId id="338" r:id="rId27"/>
    <p:sldId id="339" r:id="rId28"/>
    <p:sldId id="340" r:id="rId29"/>
    <p:sldId id="341" r:id="rId30"/>
    <p:sldId id="289" r:id="rId31"/>
    <p:sldId id="294" r:id="rId32"/>
    <p:sldId id="290" r:id="rId33"/>
  </p:sldIdLst>
  <p:sldSz cx="9144000" cy="5143500" type="screen16x9"/>
  <p:notesSz cx="6858000" cy="9144000"/>
  <p:embeddedFontLst>
    <p:embeddedFont>
      <p:font typeface="Bebas Neue" panose="020B0604020202020204" charset="0"/>
      <p:regular r:id="rId35"/>
    </p:embeddedFont>
    <p:embeddedFont>
      <p:font typeface="Open Sans" panose="020B0604020202020204" charset="0"/>
      <p:regular r:id="rId36"/>
      <p:bold r:id="rId37"/>
      <p:italic r:id="rId38"/>
      <p:boldItalic r:id="rId39"/>
    </p:embeddedFont>
    <p:embeddedFont>
      <p:font typeface="맑은 고딕" panose="020B0503020000020004" pitchFamily="34" charset="-127"/>
      <p:regular r:id="rId40"/>
      <p:bold r:id="rId41"/>
    </p:embeddedFont>
    <p:embeddedFont>
      <p:font typeface="Open Sans ExtraBold" panose="020B0604020202020204" charset="0"/>
      <p:bold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121241"/>
    <a:srgbClr val="C3C9EC"/>
    <a:srgbClr val="2397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2B4173-5B82-4470-9146-662288311C48}">
  <a:tblStyle styleId="{BE2B4173-5B82-4470-9146-662288311C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60" autoAdjust="0"/>
  </p:normalViewPr>
  <p:slideViewPr>
    <p:cSldViewPr snapToGrid="0">
      <p:cViewPr varScale="1">
        <p:scale>
          <a:sx n="98" d="100"/>
          <a:sy n="98" d="100"/>
        </p:scale>
        <p:origin x="1158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igentek.com/catalog/epiquik-m6a-rna-methylation-quantification-kit-colorimetric-p-3646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pigentek.com/catalog/rna-methylation-c-75_115.htm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ee2fe8f6bc_0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ee2fe8f6bc_0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ee2fe8f6bc_0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ee2fe8f6bc_0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UMAP(Uniform Manifold Approximation and Projection)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샘플이 서로 어떻게 관련되어 있는지 시각화하는 데 유용한 차원 축소 기술이다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계산에 사용된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최근접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이웃의 수가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plot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표시된다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control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tumor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샘플 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 잘 나뉘어 나타나는 것이 이상적이지만 위의 그림과 같이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control(=normal)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샘플은 잘 근접해 있지만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tumor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그렇지 못하였다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limma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vennDiagram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사용하여 생성하였고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multiple contrasts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사이의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significant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유전자 중복을 탐색하고 다운로드하는데 사용한다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표시된 벤 다이어그램에서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tumor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차등적으로 발현되는 유전자 수가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21,829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 중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656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개라는 것을 확인할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14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ee2fe8f6bc_0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ee2fe8f6bc_0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UMAP(Uniform Manifold Approximation and Projection)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샘플이 서로 어떻게 관련되어 있는지 시각화하는 데 유용한 차원 축소 기술이다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계산에 사용된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최근접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이웃의 수가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plot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표시된다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control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tumor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샘플 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 잘 나뉘어 나타나는 것이 이상적이지만 위의 그림과 같이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control(=normal)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샘플은 잘 근접해 있지만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tumor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그렇지 못하였다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limma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vennDiagram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사용하여 생성하였고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multiple contrasts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사이의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significant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유전자 중복을 탐색하고 다운로드하는데 사용한다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표시된 벤 다이어그램에서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tumor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차등적으로 발현되는 유전자 수가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21,829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 중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656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개라는 것을 확인할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fontAlgn="base" latinLnBrk="1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 fontAlgn="base" latinLnBrk="1">
              <a:buNone/>
            </a:pP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limma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plotDensities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선택한 샘플의 값 분포를 보는 데 사용한다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plot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차등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expression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분석 전에 데이터 정규화를 확인할 때 위의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boxplot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을 보완한다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 fontAlgn="base" latinLnBrk="1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밀도 곡선이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샘플마다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크게 다른 경우 옵션 탭에서 힘 정규화를 고려해보는 것이 좋다고 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표기된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plot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관 그리고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tumor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간 밀도 곡선이 크게 다르지 않아 수행하지 않았다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540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ee2fe8f6bc_0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ee2fe8f6bc_0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plot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은 선형 모델을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피팅한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expression data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평균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분산 관계를 확인하는 데 사용된다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데이터에 많은 변동이 있는지 표시하는 데 도움이 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이와 같은 그림은 평균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분산 추세를 고려하기 위해 정밀도 가중치 옵션을 적용하는 것이 권장되는지를 평가하는 데 도움이 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fontAlgn="base"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정밀 가중치는 강한 평균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분산 추세가 존재할 때 테스트 결과의 정확도를 향상하게 시킨다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각 점은 유전자를 나타내고 빨간색 선은 차등 유전자 발현 분석 중에 고려될 수 있는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또는 이미 옵션 탭의 정밀 가중치 옵션이 선택된 경우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평균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분산 추세 근사치다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파란색 선은 상수 분산 근사치이다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5752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각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해당하는 많은 유전자 중에서 가장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Lung adenocarcinoma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종양 유전자에서 또한 많이 나타나는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EGFR, ERBB2, BRAF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세 가지의 체세포 변형이 흥미롭게 보였고 이 유전자의 기능을 치료적으로 억제하는 것이 폐암과의 전쟁에서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biomarker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로 상당한 진전을 나타낼 것이라고 보였다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034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2" name="Google Shape;3332;gee540073a5_0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3" name="Google Shape;3333;gee540073a5_0_1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EGFR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EGF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혹은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TNFα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 결합하면 세포 성장과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혈관생성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등 다양한 신호전달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(signal pathway)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 일어난다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그런데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EGFR(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수용체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단백질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만들어지는 유전자에 돌연변이가 일어나면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EGFR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정상범주보다 과도하게 활성화돼 폐암으로 발전하게 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Mapping and Sequencing (Base Position, Gap, Fix Patches, Scaffolds)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362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Mapping and Sequencing (Base Position, Gap, Fix Patches, Scaffolds)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altLang="ko-KR" dirty="0" smtClean="0"/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mitogen-activated protein kinase(MAPK) pathway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유전자 발현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세포 성장 및 생존의 조절에 역할을 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비정상적인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MAPK signaling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신호는 세포 증식이 증가하거나 조절되지 않고 세포 사멸에 대한 저항성을 유발할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그리하여 일부 암에서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MAPK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경로가 중요하다는 것을 알 수 있고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term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에서도 그와 관련된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term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들이 많이 나타남을 볼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46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Mapping and Sequencing (Base Position, Gap, Fix Patches, Scaffolds)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altLang="ko-KR" dirty="0" smtClean="0"/>
          </a:p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mitogen-activated protein kinase(MAPK) pathway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유전자 발현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세포 성장 및 생존의 조절에 역할을 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비정상적인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MAPK signaling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신호는 세포 증식이 증가하거나 조절되지 않고 세포 사멸에 대한 저항성을 유발할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그리하여 일부 암에서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MAPK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경로가 중요하다는 것을 알 수 있고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 term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에서도 그와 관련된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term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들이 많이 나타남을 볼 수 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375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Mapping and Sequencing (Base Position, Gap, Fix Patches, Scaffolds)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460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ee2fe8f6bc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ee2fe8f6bc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Mapping and Sequencing (Base Position, Gap, Fix Patches, Scaffolds)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7827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Genotype-Tissue Expression (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GTEx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는 조직 특이적 유전자 발현 및 조절을 연구하기 위한 포괄적인 공공 자원을 구축한 것이다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샘플은 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WGS, WES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RNA-</a:t>
            </a:r>
            <a:r>
              <a:rPr lang="en-US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Seq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를 포함한 분자 분석을 위해 여기서는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570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명의 개인에 걸쳐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53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개의 질병이 없는 조직 부위에서 수집되었다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Gene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 발현하는 조직 중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median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값이 가장 큰 조직은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Skin - Sun Exposed (Lower leg)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이고 그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median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값은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31.40 RPKM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26704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Mapping and Sequencing (Base Position, Gap, Fix Patches, Scaffolds)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740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Mapping and Sequencing (Base Position, Gap, Fix Patches, Scaffolds)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824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Mapping and Sequencing (Base Position, Gap, Fix Patches, Scaffolds)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111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Mapping and Sequencing (Base Position, Gap, Fix Patches, Scaffolds)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5431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gee733ecc51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2" name="Google Shape;3542;gee733ecc51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0" name="Google Shape;5210;gee540073a5_0_1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1" name="Google Shape;5211;gee540073a5_0_18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ee540073a5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ee540073a5_0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ee2fe8f6bc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ee2fe8f6bc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 tooltip="m6A"/>
              </a:rPr>
              <a:t>m6A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라고도 알려진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N6-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메틸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아데노신 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mRNA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에서 가장 풍부한 내부 변형입니다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그것은 질소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-6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위치에서 아데노신 염기의 메틸화를 수반합니다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DNA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히스톤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변형과 유사하게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RNA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메틸화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패턴은 대사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배아 발달 및 줄기 세포 자가 재생과 같은 다양한 세포 과정의 조절에서 중요한 생물학적 기능을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m6A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수준의 변화와 암에 존재하는 비정상적인 세포 분화 상태 사이에 연관성이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altLang="ko-KR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cap="non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이러한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m6A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변형은 백혈병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뇌암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유방암 및 폐암에서 역할을 하는 것으로 나타났습니다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45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ee2fe8f6bc_0_1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ee2fe8f6bc_0_1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선암의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의미는 체액을 분비하는 기능을 가진 세포를 뜻한다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조직검사 결과 암세포가 이러한 종류의 세포에서 발생한 것으로 판단되면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선암이라고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한다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폐암은 남성과 여성 모두에서 전 세계적으로 암 관련 사망의 주요 원인입니다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다면적 치료제는 폐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선암에서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제어되지 않는 세포 증식을 유도하는 신호 전달 경로에서 종양 유전자 및 종양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억제인자를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식별하는 수십 년의 연구를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해왓다</a:t>
            </a: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최근 몇 년 동안 약물 조합과 표적 요법이 좋은 진전을 이루었지만 여전히 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전 세계적으로 매년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840,000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명의 새로운 사례와 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720,000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명의 사망이 있습니다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ed5bff0ab1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ed5bff0ab1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ee2fe8f6bc_0_1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ee2fe8f6bc_0_1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항암제를 쓰면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정상세포도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동시에 타격을 받아 골수 기능이 억제돼 머리가 빠지고 신장에 독성이 나타나는 단점이 있었다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항암제의 부작용을 줄인 것이 요즘의 대세라고 할 수 있는 표적치료제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(targeted therapy)</a:t>
            </a:r>
            <a:endParaRPr lang="ko-KR" alt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ee2fe8f6bc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ee2fe8f6bc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171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ee2fe8f6bc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ee2fe8f6bc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67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70603" y="-202466"/>
            <a:ext cx="4457250" cy="4806025"/>
          </a:xfrm>
          <a:custGeom>
            <a:avLst/>
            <a:gdLst/>
            <a:ahLst/>
            <a:cxnLst/>
            <a:rect l="l" t="t" r="r" b="b"/>
            <a:pathLst>
              <a:path w="178290" h="192241" extrusionOk="0">
                <a:moveTo>
                  <a:pt x="140958" y="7174"/>
                </a:moveTo>
                <a:cubicBezTo>
                  <a:pt x="147893" y="11605"/>
                  <a:pt x="157269" y="23677"/>
                  <a:pt x="158296" y="31832"/>
                </a:cubicBezTo>
                <a:cubicBezTo>
                  <a:pt x="159324" y="39987"/>
                  <a:pt x="145507" y="48840"/>
                  <a:pt x="147123" y="56105"/>
                </a:cubicBezTo>
                <a:cubicBezTo>
                  <a:pt x="148740" y="63370"/>
                  <a:pt x="164244" y="67521"/>
                  <a:pt x="167995" y="75420"/>
                </a:cubicBezTo>
                <a:cubicBezTo>
                  <a:pt x="171746" y="83319"/>
                  <a:pt x="167941" y="94281"/>
                  <a:pt x="169631" y="103501"/>
                </a:cubicBezTo>
                <a:cubicBezTo>
                  <a:pt x="171321" y="112721"/>
                  <a:pt x="179511" y="122618"/>
                  <a:pt x="178135" y="130738"/>
                </a:cubicBezTo>
                <a:cubicBezTo>
                  <a:pt x="176759" y="138858"/>
                  <a:pt x="165516" y="144793"/>
                  <a:pt x="161373" y="152220"/>
                </a:cubicBezTo>
                <a:cubicBezTo>
                  <a:pt x="157230" y="159647"/>
                  <a:pt x="158988" y="171173"/>
                  <a:pt x="153278" y="175302"/>
                </a:cubicBezTo>
                <a:cubicBezTo>
                  <a:pt x="147568" y="179431"/>
                  <a:pt x="137197" y="174174"/>
                  <a:pt x="127112" y="176995"/>
                </a:cubicBezTo>
                <a:cubicBezTo>
                  <a:pt x="117027" y="179817"/>
                  <a:pt x="103604" y="192654"/>
                  <a:pt x="92770" y="192231"/>
                </a:cubicBezTo>
                <a:cubicBezTo>
                  <a:pt x="81936" y="191808"/>
                  <a:pt x="72464" y="178970"/>
                  <a:pt x="62107" y="174456"/>
                </a:cubicBezTo>
                <a:cubicBezTo>
                  <a:pt x="51750" y="169942"/>
                  <a:pt x="40731" y="172477"/>
                  <a:pt x="30627" y="165145"/>
                </a:cubicBezTo>
                <a:cubicBezTo>
                  <a:pt x="20524" y="157813"/>
                  <a:pt x="5829" y="141394"/>
                  <a:pt x="1486" y="130464"/>
                </a:cubicBezTo>
                <a:cubicBezTo>
                  <a:pt x="-2857" y="119534"/>
                  <a:pt x="3606" y="109711"/>
                  <a:pt x="4569" y="99565"/>
                </a:cubicBezTo>
                <a:cubicBezTo>
                  <a:pt x="5532" y="89419"/>
                  <a:pt x="5404" y="85181"/>
                  <a:pt x="7266" y="69590"/>
                </a:cubicBezTo>
                <a:cubicBezTo>
                  <a:pt x="9128" y="53999"/>
                  <a:pt x="3734" y="17191"/>
                  <a:pt x="15742" y="6018"/>
                </a:cubicBezTo>
                <a:cubicBezTo>
                  <a:pt x="27750" y="-5155"/>
                  <a:pt x="62489" y="2679"/>
                  <a:pt x="79313" y="2551"/>
                </a:cubicBezTo>
                <a:cubicBezTo>
                  <a:pt x="96137" y="2423"/>
                  <a:pt x="106411" y="4478"/>
                  <a:pt x="116685" y="5248"/>
                </a:cubicBezTo>
                <a:cubicBezTo>
                  <a:pt x="126959" y="6019"/>
                  <a:pt x="134023" y="2743"/>
                  <a:pt x="140958" y="7174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6549400" y="2903550"/>
            <a:ext cx="3749208" cy="370930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30925" y="3766775"/>
            <a:ext cx="2143799" cy="214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4139075" y="738525"/>
            <a:ext cx="167400" cy="167400"/>
            <a:chOff x="3216925" y="225750"/>
            <a:chExt cx="167400" cy="167400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3660750" y="4606463"/>
            <a:ext cx="167400" cy="167400"/>
            <a:chOff x="3216925" y="225750"/>
            <a:chExt cx="167400" cy="167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oogle Shape;18;p2"/>
          <p:cNvGrpSpPr/>
          <p:nvPr/>
        </p:nvGrpSpPr>
        <p:grpSpPr>
          <a:xfrm>
            <a:off x="8340300" y="456300"/>
            <a:ext cx="167400" cy="167400"/>
            <a:chOff x="3216925" y="225750"/>
            <a:chExt cx="167400" cy="167400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" name="Google Shape;21;p2"/>
          <p:cNvGrpSpPr/>
          <p:nvPr/>
        </p:nvGrpSpPr>
        <p:grpSpPr>
          <a:xfrm rot="-3599965">
            <a:off x="8376642" y="915879"/>
            <a:ext cx="94724" cy="124296"/>
            <a:chOff x="754200" y="3419250"/>
            <a:chExt cx="59900" cy="78600"/>
          </a:xfrm>
        </p:grpSpPr>
        <p:sp>
          <p:nvSpPr>
            <p:cNvPr id="22" name="Google Shape;22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4143554" y="4628015"/>
            <a:ext cx="94726" cy="124298"/>
            <a:chOff x="754200" y="3419250"/>
            <a:chExt cx="59900" cy="78600"/>
          </a:xfrm>
        </p:grpSpPr>
        <p:sp>
          <p:nvSpPr>
            <p:cNvPr id="25" name="Google Shape;25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 rot="6300016">
            <a:off x="7930979" y="477854"/>
            <a:ext cx="94725" cy="124297"/>
            <a:chOff x="754200" y="3419250"/>
            <a:chExt cx="59900" cy="78600"/>
          </a:xfrm>
        </p:grpSpPr>
        <p:sp>
          <p:nvSpPr>
            <p:cNvPr id="28" name="Google Shape;28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4462350" y="5924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967550" y="8972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3852750" y="8210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3753000" y="4336693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4064975" y="1354500"/>
            <a:ext cx="4359000" cy="20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4064975" y="3379500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6" name="Google Shape;36;p2"/>
          <p:cNvGrpSpPr/>
          <p:nvPr/>
        </p:nvGrpSpPr>
        <p:grpSpPr>
          <a:xfrm>
            <a:off x="519000" y="437988"/>
            <a:ext cx="167400" cy="167400"/>
            <a:chOff x="3216925" y="225750"/>
            <a:chExt cx="167400" cy="167400"/>
          </a:xfrm>
        </p:grpSpPr>
        <p:cxnSp>
          <p:nvCxnSpPr>
            <p:cNvPr id="37" name="Google Shape;37;p2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2"/>
          <p:cNvSpPr/>
          <p:nvPr/>
        </p:nvSpPr>
        <p:spPr>
          <a:xfrm>
            <a:off x="1081500" y="510893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 rot="-3599965">
            <a:off x="613142" y="922079"/>
            <a:ext cx="94724" cy="124296"/>
            <a:chOff x="754200" y="3419250"/>
            <a:chExt cx="59900" cy="78600"/>
          </a:xfrm>
        </p:grpSpPr>
        <p:sp>
          <p:nvSpPr>
            <p:cNvPr id="41" name="Google Shape;41;p2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bg>
      <p:bgPr>
        <a:solidFill>
          <a:schemeClr val="dk1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3"/>
          <p:cNvSpPr/>
          <p:nvPr/>
        </p:nvSpPr>
        <p:spPr>
          <a:xfrm>
            <a:off x="6114700" y="1737863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930" name="Google Shape;930;p23"/>
          <p:cNvSpPr/>
          <p:nvPr/>
        </p:nvSpPr>
        <p:spPr>
          <a:xfrm>
            <a:off x="-819500" y="-433837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grpSp>
        <p:nvGrpSpPr>
          <p:cNvPr id="931" name="Google Shape;931;p23"/>
          <p:cNvGrpSpPr/>
          <p:nvPr/>
        </p:nvGrpSpPr>
        <p:grpSpPr>
          <a:xfrm>
            <a:off x="135625" y="3946"/>
            <a:ext cx="8944005" cy="5139556"/>
            <a:chOff x="135625" y="3946"/>
            <a:chExt cx="8944005" cy="5139556"/>
          </a:xfrm>
        </p:grpSpPr>
        <p:grpSp>
          <p:nvGrpSpPr>
            <p:cNvPr id="932" name="Google Shape;932;p23"/>
            <p:cNvGrpSpPr/>
            <p:nvPr/>
          </p:nvGrpSpPr>
          <p:grpSpPr>
            <a:xfrm rot="10800000">
              <a:off x="8756443" y="4862848"/>
              <a:ext cx="167400" cy="167400"/>
              <a:chOff x="3216925" y="225750"/>
              <a:chExt cx="167400" cy="167400"/>
            </a:xfrm>
          </p:grpSpPr>
          <p:cxnSp>
            <p:nvCxnSpPr>
              <p:cNvPr id="933" name="Google Shape;933;p2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4" name="Google Shape;934;p2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35" name="Google Shape;935;p23"/>
            <p:cNvGrpSpPr/>
            <p:nvPr/>
          </p:nvGrpSpPr>
          <p:grpSpPr>
            <a:xfrm rot="10800000">
              <a:off x="4484643" y="4872835"/>
              <a:ext cx="167400" cy="167400"/>
              <a:chOff x="3216925" y="225750"/>
              <a:chExt cx="167400" cy="167400"/>
            </a:xfrm>
          </p:grpSpPr>
          <p:cxnSp>
            <p:nvCxnSpPr>
              <p:cNvPr id="936" name="Google Shape;936;p2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7" name="Google Shape;937;p2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38" name="Google Shape;938;p23"/>
            <p:cNvGrpSpPr/>
            <p:nvPr/>
          </p:nvGrpSpPr>
          <p:grpSpPr>
            <a:xfrm rot="10800000">
              <a:off x="8833968" y="2496885"/>
              <a:ext cx="167400" cy="167400"/>
              <a:chOff x="3216925" y="225750"/>
              <a:chExt cx="167400" cy="167400"/>
            </a:xfrm>
          </p:grpSpPr>
          <p:cxnSp>
            <p:nvCxnSpPr>
              <p:cNvPr id="939" name="Google Shape;939;p2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0" name="Google Shape;940;p2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41" name="Google Shape;941;p23"/>
            <p:cNvSpPr/>
            <p:nvPr/>
          </p:nvSpPr>
          <p:spPr>
            <a:xfrm rot="10800000">
              <a:off x="8829343" y="4333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3"/>
            <p:cNvSpPr/>
            <p:nvPr/>
          </p:nvSpPr>
          <p:spPr>
            <a:xfrm rot="10800000">
              <a:off x="8829343" y="28858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3"/>
            <p:cNvSpPr/>
            <p:nvPr/>
          </p:nvSpPr>
          <p:spPr>
            <a:xfrm rot="10800000">
              <a:off x="8981743" y="18190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 rot="10800000">
              <a:off x="8829343" y="6760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 rot="10800000">
              <a:off x="6238543" y="49432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 rot="10800000">
              <a:off x="5019343" y="50194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3"/>
            <p:cNvSpPr/>
            <p:nvPr/>
          </p:nvSpPr>
          <p:spPr>
            <a:xfrm rot="10800000">
              <a:off x="3876343" y="48670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3"/>
            <p:cNvSpPr/>
            <p:nvPr/>
          </p:nvSpPr>
          <p:spPr>
            <a:xfrm rot="10800000">
              <a:off x="3114343" y="49432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9" name="Google Shape;949;p23"/>
            <p:cNvGrpSpPr/>
            <p:nvPr/>
          </p:nvGrpSpPr>
          <p:grpSpPr>
            <a:xfrm rot="10800000">
              <a:off x="166131" y="4872823"/>
              <a:ext cx="167400" cy="167400"/>
              <a:chOff x="3216925" y="225750"/>
              <a:chExt cx="167400" cy="167400"/>
            </a:xfrm>
          </p:grpSpPr>
          <p:cxnSp>
            <p:nvCxnSpPr>
              <p:cNvPr id="950" name="Google Shape;950;p2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1" name="Google Shape;951;p2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52" name="Google Shape;952;p23"/>
            <p:cNvSpPr/>
            <p:nvPr/>
          </p:nvSpPr>
          <p:spPr>
            <a:xfrm rot="10800000">
              <a:off x="1209343" y="49432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 rot="10800000">
              <a:off x="218743" y="4333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4" name="Google Shape;954;p23"/>
            <p:cNvGrpSpPr/>
            <p:nvPr/>
          </p:nvGrpSpPr>
          <p:grpSpPr>
            <a:xfrm rot="10800000">
              <a:off x="166131" y="2484760"/>
              <a:ext cx="167400" cy="167400"/>
              <a:chOff x="3216925" y="225750"/>
              <a:chExt cx="167400" cy="167400"/>
            </a:xfrm>
          </p:grpSpPr>
          <p:cxnSp>
            <p:nvCxnSpPr>
              <p:cNvPr id="955" name="Google Shape;955;p2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6" name="Google Shape;956;p2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57" name="Google Shape;957;p23"/>
            <p:cNvSpPr/>
            <p:nvPr/>
          </p:nvSpPr>
          <p:spPr>
            <a:xfrm rot="10800000">
              <a:off x="218743" y="1285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 rot="10800000">
              <a:off x="904543" y="2188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 rot="10800000">
              <a:off x="3190543" y="142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 rot="10800000">
              <a:off x="4943143" y="142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 rot="10800000">
              <a:off x="7152943" y="2188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 rot="10800000">
              <a:off x="6086143" y="142680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3" name="Google Shape;963;p23"/>
            <p:cNvGrpSpPr/>
            <p:nvPr/>
          </p:nvGrpSpPr>
          <p:grpSpPr>
            <a:xfrm rot="10800000">
              <a:off x="8756443" y="110373"/>
              <a:ext cx="167400" cy="167400"/>
              <a:chOff x="3216925" y="225750"/>
              <a:chExt cx="167400" cy="167400"/>
            </a:xfrm>
          </p:grpSpPr>
          <p:cxnSp>
            <p:nvCxnSpPr>
              <p:cNvPr id="964" name="Google Shape;964;p2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" name="Google Shape;965;p2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6" name="Google Shape;966;p23"/>
            <p:cNvGrpSpPr/>
            <p:nvPr/>
          </p:nvGrpSpPr>
          <p:grpSpPr>
            <a:xfrm rot="10800000">
              <a:off x="4484643" y="120360"/>
              <a:ext cx="167400" cy="167400"/>
              <a:chOff x="3216925" y="225750"/>
              <a:chExt cx="167400" cy="167400"/>
            </a:xfrm>
          </p:grpSpPr>
          <p:cxnSp>
            <p:nvCxnSpPr>
              <p:cNvPr id="967" name="Google Shape;967;p2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8" name="Google Shape;968;p2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9" name="Google Shape;969;p23"/>
            <p:cNvGrpSpPr/>
            <p:nvPr/>
          </p:nvGrpSpPr>
          <p:grpSpPr>
            <a:xfrm rot="10800000">
              <a:off x="166131" y="120348"/>
              <a:ext cx="167400" cy="167400"/>
              <a:chOff x="3216925" y="225750"/>
              <a:chExt cx="167400" cy="167400"/>
            </a:xfrm>
          </p:grpSpPr>
          <p:cxnSp>
            <p:nvCxnSpPr>
              <p:cNvPr id="970" name="Google Shape;970;p2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2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2" name="Google Shape;972;p23"/>
            <p:cNvGrpSpPr/>
            <p:nvPr/>
          </p:nvGrpSpPr>
          <p:grpSpPr>
            <a:xfrm>
              <a:off x="135625" y="766950"/>
              <a:ext cx="236975" cy="250650"/>
              <a:chOff x="238125" y="3398475"/>
              <a:chExt cx="236975" cy="250650"/>
            </a:xfrm>
          </p:grpSpPr>
          <p:sp>
            <p:nvSpPr>
              <p:cNvPr id="973" name="Google Shape;973;p23"/>
              <p:cNvSpPr/>
              <p:nvPr/>
            </p:nvSpPr>
            <p:spPr>
              <a:xfrm>
                <a:off x="238125" y="3523250"/>
                <a:ext cx="131575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5263" h="5035" extrusionOk="0">
                    <a:moveTo>
                      <a:pt x="4310" y="1"/>
                    </a:moveTo>
                    <a:cubicBezTo>
                      <a:pt x="4291" y="6"/>
                      <a:pt x="4278" y="15"/>
                      <a:pt x="4263" y="20"/>
                    </a:cubicBezTo>
                    <a:cubicBezTo>
                      <a:pt x="2918" y="477"/>
                      <a:pt x="1957" y="1285"/>
                      <a:pt x="1289" y="2069"/>
                    </a:cubicBezTo>
                    <a:cubicBezTo>
                      <a:pt x="355" y="3158"/>
                      <a:pt x="0" y="4203"/>
                      <a:pt x="0" y="4203"/>
                    </a:cubicBezTo>
                    <a:lnTo>
                      <a:pt x="1569" y="5035"/>
                    </a:lnTo>
                    <a:cubicBezTo>
                      <a:pt x="1569" y="5035"/>
                      <a:pt x="1994" y="4203"/>
                      <a:pt x="2821" y="3060"/>
                    </a:cubicBezTo>
                    <a:cubicBezTo>
                      <a:pt x="2858" y="3009"/>
                      <a:pt x="2895" y="2962"/>
                      <a:pt x="2933" y="2914"/>
                    </a:cubicBezTo>
                    <a:cubicBezTo>
                      <a:pt x="3773" y="1878"/>
                      <a:pt x="5114" y="1491"/>
                      <a:pt x="5114" y="1491"/>
                    </a:cubicBezTo>
                    <a:cubicBezTo>
                      <a:pt x="5263" y="324"/>
                      <a:pt x="4310" y="1"/>
                      <a:pt x="4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3"/>
              <p:cNvSpPr/>
              <p:nvPr/>
            </p:nvSpPr>
            <p:spPr>
              <a:xfrm>
                <a:off x="238125" y="3574975"/>
                <a:ext cx="73325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66" extrusionOk="0">
                    <a:moveTo>
                      <a:pt x="1289" y="0"/>
                    </a:moveTo>
                    <a:cubicBezTo>
                      <a:pt x="355" y="1089"/>
                      <a:pt x="0" y="2134"/>
                      <a:pt x="0" y="2134"/>
                    </a:cubicBezTo>
                    <a:lnTo>
                      <a:pt x="1569" y="2966"/>
                    </a:lnTo>
                    <a:cubicBezTo>
                      <a:pt x="1569" y="2966"/>
                      <a:pt x="1994" y="2134"/>
                      <a:pt x="2821" y="991"/>
                    </a:cubicBezTo>
                    <a:cubicBezTo>
                      <a:pt x="2858" y="940"/>
                      <a:pt x="2895" y="893"/>
                      <a:pt x="2933" y="845"/>
                    </a:cubicBezTo>
                    <a:cubicBezTo>
                      <a:pt x="2461" y="425"/>
                      <a:pt x="1901" y="173"/>
                      <a:pt x="1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3"/>
              <p:cNvSpPr/>
              <p:nvPr/>
            </p:nvSpPr>
            <p:spPr>
              <a:xfrm>
                <a:off x="344700" y="3523250"/>
                <a:ext cx="250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492" extrusionOk="0">
                    <a:moveTo>
                      <a:pt x="47" y="1"/>
                    </a:moveTo>
                    <a:cubicBezTo>
                      <a:pt x="28" y="6"/>
                      <a:pt x="15" y="15"/>
                      <a:pt x="0" y="20"/>
                    </a:cubicBezTo>
                    <a:cubicBezTo>
                      <a:pt x="28" y="309"/>
                      <a:pt x="187" y="856"/>
                      <a:pt x="851" y="1491"/>
                    </a:cubicBezTo>
                    <a:cubicBezTo>
                      <a:pt x="1000" y="324"/>
                      <a:pt x="47" y="1"/>
                      <a:pt x="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3"/>
              <p:cNvSpPr/>
              <p:nvPr/>
            </p:nvSpPr>
            <p:spPr>
              <a:xfrm>
                <a:off x="362200" y="3398475"/>
                <a:ext cx="112900" cy="155500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6220" extrusionOk="0">
                    <a:moveTo>
                      <a:pt x="2807" y="0"/>
                    </a:moveTo>
                    <a:lnTo>
                      <a:pt x="2807" y="0"/>
                    </a:lnTo>
                    <a:cubicBezTo>
                      <a:pt x="2761" y="5"/>
                      <a:pt x="2709" y="19"/>
                      <a:pt x="2662" y="33"/>
                    </a:cubicBezTo>
                    <a:cubicBezTo>
                      <a:pt x="2714" y="19"/>
                      <a:pt x="2761" y="10"/>
                      <a:pt x="2807" y="0"/>
                    </a:cubicBezTo>
                    <a:close/>
                    <a:moveTo>
                      <a:pt x="2662" y="33"/>
                    </a:moveTo>
                    <a:lnTo>
                      <a:pt x="2662" y="33"/>
                    </a:lnTo>
                    <a:cubicBezTo>
                      <a:pt x="2345" y="103"/>
                      <a:pt x="2032" y="196"/>
                      <a:pt x="1761" y="379"/>
                    </a:cubicBezTo>
                    <a:cubicBezTo>
                      <a:pt x="1383" y="631"/>
                      <a:pt x="1117" y="1041"/>
                      <a:pt x="1047" y="1485"/>
                    </a:cubicBezTo>
                    <a:cubicBezTo>
                      <a:pt x="977" y="1933"/>
                      <a:pt x="1098" y="2410"/>
                      <a:pt x="1378" y="2765"/>
                    </a:cubicBezTo>
                    <a:cubicBezTo>
                      <a:pt x="1584" y="3026"/>
                      <a:pt x="1869" y="3222"/>
                      <a:pt x="2069" y="3493"/>
                    </a:cubicBezTo>
                    <a:cubicBezTo>
                      <a:pt x="2265" y="3765"/>
                      <a:pt x="2358" y="4166"/>
                      <a:pt x="2144" y="4422"/>
                    </a:cubicBezTo>
                    <a:cubicBezTo>
                      <a:pt x="2000" y="4605"/>
                      <a:pt x="1748" y="4656"/>
                      <a:pt x="1513" y="4656"/>
                    </a:cubicBezTo>
                    <a:lnTo>
                      <a:pt x="1457" y="4656"/>
                    </a:lnTo>
                    <a:cubicBezTo>
                      <a:pt x="1271" y="4651"/>
                      <a:pt x="1089" y="4619"/>
                      <a:pt x="901" y="4619"/>
                    </a:cubicBezTo>
                    <a:cubicBezTo>
                      <a:pt x="836" y="4619"/>
                      <a:pt x="771" y="4623"/>
                      <a:pt x="705" y="4633"/>
                    </a:cubicBezTo>
                    <a:cubicBezTo>
                      <a:pt x="491" y="4670"/>
                      <a:pt x="285" y="4782"/>
                      <a:pt x="160" y="4959"/>
                    </a:cubicBezTo>
                    <a:cubicBezTo>
                      <a:pt x="33" y="5137"/>
                      <a:pt x="0" y="5380"/>
                      <a:pt x="95" y="5576"/>
                    </a:cubicBezTo>
                    <a:cubicBezTo>
                      <a:pt x="225" y="5403"/>
                      <a:pt x="463" y="5291"/>
                      <a:pt x="683" y="5291"/>
                    </a:cubicBezTo>
                    <a:cubicBezTo>
                      <a:pt x="771" y="5291"/>
                      <a:pt x="856" y="5310"/>
                      <a:pt x="929" y="5347"/>
                    </a:cubicBezTo>
                    <a:cubicBezTo>
                      <a:pt x="1201" y="5478"/>
                      <a:pt x="1411" y="5707"/>
                      <a:pt x="1658" y="5879"/>
                    </a:cubicBezTo>
                    <a:cubicBezTo>
                      <a:pt x="1972" y="6094"/>
                      <a:pt x="2349" y="6220"/>
                      <a:pt x="2733" y="6220"/>
                    </a:cubicBezTo>
                    <a:cubicBezTo>
                      <a:pt x="2826" y="6220"/>
                      <a:pt x="2919" y="6211"/>
                      <a:pt x="3013" y="6196"/>
                    </a:cubicBezTo>
                    <a:cubicBezTo>
                      <a:pt x="3485" y="6118"/>
                      <a:pt x="3918" y="5832"/>
                      <a:pt x="4161" y="5422"/>
                    </a:cubicBezTo>
                    <a:cubicBezTo>
                      <a:pt x="4516" y="4819"/>
                      <a:pt x="4409" y="4011"/>
                      <a:pt x="3998" y="3442"/>
                    </a:cubicBezTo>
                    <a:cubicBezTo>
                      <a:pt x="3787" y="3148"/>
                      <a:pt x="3498" y="2910"/>
                      <a:pt x="3171" y="2750"/>
                    </a:cubicBezTo>
                    <a:cubicBezTo>
                      <a:pt x="2891" y="2616"/>
                      <a:pt x="2582" y="2541"/>
                      <a:pt x="2321" y="2368"/>
                    </a:cubicBezTo>
                    <a:cubicBezTo>
                      <a:pt x="1888" y="2074"/>
                      <a:pt x="1658" y="1504"/>
                      <a:pt x="1770" y="995"/>
                    </a:cubicBezTo>
                    <a:cubicBezTo>
                      <a:pt x="1873" y="533"/>
                      <a:pt x="2214" y="159"/>
                      <a:pt x="2662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7" name="Google Shape;977;p23"/>
            <p:cNvGrpSpPr/>
            <p:nvPr/>
          </p:nvGrpSpPr>
          <p:grpSpPr>
            <a:xfrm rot="2353736">
              <a:off x="3734624" y="50633"/>
              <a:ext cx="236967" cy="250642"/>
              <a:chOff x="238125" y="3398475"/>
              <a:chExt cx="236975" cy="250650"/>
            </a:xfrm>
          </p:grpSpPr>
          <p:sp>
            <p:nvSpPr>
              <p:cNvPr id="978" name="Google Shape;978;p23"/>
              <p:cNvSpPr/>
              <p:nvPr/>
            </p:nvSpPr>
            <p:spPr>
              <a:xfrm>
                <a:off x="238125" y="3523250"/>
                <a:ext cx="131575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5263" h="5035" extrusionOk="0">
                    <a:moveTo>
                      <a:pt x="4310" y="1"/>
                    </a:moveTo>
                    <a:cubicBezTo>
                      <a:pt x="4291" y="6"/>
                      <a:pt x="4278" y="15"/>
                      <a:pt x="4263" y="20"/>
                    </a:cubicBezTo>
                    <a:cubicBezTo>
                      <a:pt x="2918" y="477"/>
                      <a:pt x="1957" y="1285"/>
                      <a:pt x="1289" y="2069"/>
                    </a:cubicBezTo>
                    <a:cubicBezTo>
                      <a:pt x="355" y="3158"/>
                      <a:pt x="0" y="4203"/>
                      <a:pt x="0" y="4203"/>
                    </a:cubicBezTo>
                    <a:lnTo>
                      <a:pt x="1569" y="5035"/>
                    </a:lnTo>
                    <a:cubicBezTo>
                      <a:pt x="1569" y="5035"/>
                      <a:pt x="1994" y="4203"/>
                      <a:pt x="2821" y="3060"/>
                    </a:cubicBezTo>
                    <a:cubicBezTo>
                      <a:pt x="2858" y="3009"/>
                      <a:pt x="2895" y="2962"/>
                      <a:pt x="2933" y="2914"/>
                    </a:cubicBezTo>
                    <a:cubicBezTo>
                      <a:pt x="3773" y="1878"/>
                      <a:pt x="5114" y="1491"/>
                      <a:pt x="5114" y="1491"/>
                    </a:cubicBezTo>
                    <a:cubicBezTo>
                      <a:pt x="5263" y="324"/>
                      <a:pt x="4310" y="1"/>
                      <a:pt x="4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3"/>
              <p:cNvSpPr/>
              <p:nvPr/>
            </p:nvSpPr>
            <p:spPr>
              <a:xfrm>
                <a:off x="238125" y="3574975"/>
                <a:ext cx="73325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66" extrusionOk="0">
                    <a:moveTo>
                      <a:pt x="1289" y="0"/>
                    </a:moveTo>
                    <a:cubicBezTo>
                      <a:pt x="355" y="1089"/>
                      <a:pt x="0" y="2134"/>
                      <a:pt x="0" y="2134"/>
                    </a:cubicBezTo>
                    <a:lnTo>
                      <a:pt x="1569" y="2966"/>
                    </a:lnTo>
                    <a:cubicBezTo>
                      <a:pt x="1569" y="2966"/>
                      <a:pt x="1994" y="2134"/>
                      <a:pt x="2821" y="991"/>
                    </a:cubicBezTo>
                    <a:cubicBezTo>
                      <a:pt x="2858" y="940"/>
                      <a:pt x="2895" y="893"/>
                      <a:pt x="2933" y="845"/>
                    </a:cubicBezTo>
                    <a:cubicBezTo>
                      <a:pt x="2461" y="425"/>
                      <a:pt x="1901" y="173"/>
                      <a:pt x="12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3"/>
              <p:cNvSpPr/>
              <p:nvPr/>
            </p:nvSpPr>
            <p:spPr>
              <a:xfrm>
                <a:off x="344700" y="3523250"/>
                <a:ext cx="250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492" extrusionOk="0">
                    <a:moveTo>
                      <a:pt x="47" y="1"/>
                    </a:moveTo>
                    <a:cubicBezTo>
                      <a:pt x="28" y="6"/>
                      <a:pt x="15" y="15"/>
                      <a:pt x="0" y="20"/>
                    </a:cubicBezTo>
                    <a:cubicBezTo>
                      <a:pt x="28" y="309"/>
                      <a:pt x="187" y="856"/>
                      <a:pt x="851" y="1491"/>
                    </a:cubicBezTo>
                    <a:cubicBezTo>
                      <a:pt x="1000" y="324"/>
                      <a:pt x="47" y="1"/>
                      <a:pt x="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3"/>
              <p:cNvSpPr/>
              <p:nvPr/>
            </p:nvSpPr>
            <p:spPr>
              <a:xfrm>
                <a:off x="362200" y="3398475"/>
                <a:ext cx="112900" cy="155500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6220" extrusionOk="0">
                    <a:moveTo>
                      <a:pt x="2807" y="0"/>
                    </a:moveTo>
                    <a:lnTo>
                      <a:pt x="2807" y="0"/>
                    </a:lnTo>
                    <a:cubicBezTo>
                      <a:pt x="2761" y="5"/>
                      <a:pt x="2709" y="19"/>
                      <a:pt x="2662" y="33"/>
                    </a:cubicBezTo>
                    <a:cubicBezTo>
                      <a:pt x="2714" y="19"/>
                      <a:pt x="2761" y="10"/>
                      <a:pt x="2807" y="0"/>
                    </a:cubicBezTo>
                    <a:close/>
                    <a:moveTo>
                      <a:pt x="2662" y="33"/>
                    </a:moveTo>
                    <a:lnTo>
                      <a:pt x="2662" y="33"/>
                    </a:lnTo>
                    <a:cubicBezTo>
                      <a:pt x="2345" y="103"/>
                      <a:pt x="2032" y="196"/>
                      <a:pt x="1761" y="379"/>
                    </a:cubicBezTo>
                    <a:cubicBezTo>
                      <a:pt x="1383" y="631"/>
                      <a:pt x="1117" y="1041"/>
                      <a:pt x="1047" y="1485"/>
                    </a:cubicBezTo>
                    <a:cubicBezTo>
                      <a:pt x="977" y="1933"/>
                      <a:pt x="1098" y="2410"/>
                      <a:pt x="1378" y="2765"/>
                    </a:cubicBezTo>
                    <a:cubicBezTo>
                      <a:pt x="1584" y="3026"/>
                      <a:pt x="1869" y="3222"/>
                      <a:pt x="2069" y="3493"/>
                    </a:cubicBezTo>
                    <a:cubicBezTo>
                      <a:pt x="2265" y="3765"/>
                      <a:pt x="2358" y="4166"/>
                      <a:pt x="2144" y="4422"/>
                    </a:cubicBezTo>
                    <a:cubicBezTo>
                      <a:pt x="2000" y="4605"/>
                      <a:pt x="1748" y="4656"/>
                      <a:pt x="1513" y="4656"/>
                    </a:cubicBezTo>
                    <a:lnTo>
                      <a:pt x="1457" y="4656"/>
                    </a:lnTo>
                    <a:cubicBezTo>
                      <a:pt x="1271" y="4651"/>
                      <a:pt x="1089" y="4619"/>
                      <a:pt x="901" y="4619"/>
                    </a:cubicBezTo>
                    <a:cubicBezTo>
                      <a:pt x="836" y="4619"/>
                      <a:pt x="771" y="4623"/>
                      <a:pt x="705" y="4633"/>
                    </a:cubicBezTo>
                    <a:cubicBezTo>
                      <a:pt x="491" y="4670"/>
                      <a:pt x="285" y="4782"/>
                      <a:pt x="160" y="4959"/>
                    </a:cubicBezTo>
                    <a:cubicBezTo>
                      <a:pt x="33" y="5137"/>
                      <a:pt x="0" y="5380"/>
                      <a:pt x="95" y="5576"/>
                    </a:cubicBezTo>
                    <a:cubicBezTo>
                      <a:pt x="225" y="5403"/>
                      <a:pt x="463" y="5291"/>
                      <a:pt x="683" y="5291"/>
                    </a:cubicBezTo>
                    <a:cubicBezTo>
                      <a:pt x="771" y="5291"/>
                      <a:pt x="856" y="5310"/>
                      <a:pt x="929" y="5347"/>
                    </a:cubicBezTo>
                    <a:cubicBezTo>
                      <a:pt x="1201" y="5478"/>
                      <a:pt x="1411" y="5707"/>
                      <a:pt x="1658" y="5879"/>
                    </a:cubicBezTo>
                    <a:cubicBezTo>
                      <a:pt x="1972" y="6094"/>
                      <a:pt x="2349" y="6220"/>
                      <a:pt x="2733" y="6220"/>
                    </a:cubicBezTo>
                    <a:cubicBezTo>
                      <a:pt x="2826" y="6220"/>
                      <a:pt x="2919" y="6211"/>
                      <a:pt x="3013" y="6196"/>
                    </a:cubicBezTo>
                    <a:cubicBezTo>
                      <a:pt x="3485" y="6118"/>
                      <a:pt x="3918" y="5832"/>
                      <a:pt x="4161" y="5422"/>
                    </a:cubicBezTo>
                    <a:cubicBezTo>
                      <a:pt x="4516" y="4819"/>
                      <a:pt x="4409" y="4011"/>
                      <a:pt x="3998" y="3442"/>
                    </a:cubicBezTo>
                    <a:cubicBezTo>
                      <a:pt x="3787" y="3148"/>
                      <a:pt x="3498" y="2910"/>
                      <a:pt x="3171" y="2750"/>
                    </a:cubicBezTo>
                    <a:cubicBezTo>
                      <a:pt x="2891" y="2616"/>
                      <a:pt x="2582" y="2541"/>
                      <a:pt x="2321" y="2368"/>
                    </a:cubicBezTo>
                    <a:cubicBezTo>
                      <a:pt x="1888" y="2074"/>
                      <a:pt x="1658" y="1504"/>
                      <a:pt x="1770" y="995"/>
                    </a:cubicBezTo>
                    <a:cubicBezTo>
                      <a:pt x="1873" y="533"/>
                      <a:pt x="2214" y="159"/>
                      <a:pt x="2662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2" name="Google Shape;982;p23"/>
            <p:cNvGrpSpPr/>
            <p:nvPr/>
          </p:nvGrpSpPr>
          <p:grpSpPr>
            <a:xfrm rot="-4500040">
              <a:off x="8809430" y="3191093"/>
              <a:ext cx="236968" cy="250643"/>
              <a:chOff x="238125" y="3398475"/>
              <a:chExt cx="236975" cy="250650"/>
            </a:xfrm>
          </p:grpSpPr>
          <p:sp>
            <p:nvSpPr>
              <p:cNvPr id="983" name="Google Shape;983;p23"/>
              <p:cNvSpPr/>
              <p:nvPr/>
            </p:nvSpPr>
            <p:spPr>
              <a:xfrm>
                <a:off x="238125" y="3523250"/>
                <a:ext cx="131575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5263" h="5035" extrusionOk="0">
                    <a:moveTo>
                      <a:pt x="4310" y="1"/>
                    </a:moveTo>
                    <a:cubicBezTo>
                      <a:pt x="4291" y="6"/>
                      <a:pt x="4278" y="15"/>
                      <a:pt x="4263" y="20"/>
                    </a:cubicBezTo>
                    <a:cubicBezTo>
                      <a:pt x="2918" y="477"/>
                      <a:pt x="1957" y="1285"/>
                      <a:pt x="1289" y="2069"/>
                    </a:cubicBezTo>
                    <a:cubicBezTo>
                      <a:pt x="355" y="3158"/>
                      <a:pt x="0" y="4203"/>
                      <a:pt x="0" y="4203"/>
                    </a:cubicBezTo>
                    <a:lnTo>
                      <a:pt x="1569" y="5035"/>
                    </a:lnTo>
                    <a:cubicBezTo>
                      <a:pt x="1569" y="5035"/>
                      <a:pt x="1994" y="4203"/>
                      <a:pt x="2821" y="3060"/>
                    </a:cubicBezTo>
                    <a:cubicBezTo>
                      <a:pt x="2858" y="3009"/>
                      <a:pt x="2895" y="2962"/>
                      <a:pt x="2933" y="2914"/>
                    </a:cubicBezTo>
                    <a:cubicBezTo>
                      <a:pt x="3773" y="1878"/>
                      <a:pt x="5114" y="1491"/>
                      <a:pt x="5114" y="1491"/>
                    </a:cubicBezTo>
                    <a:cubicBezTo>
                      <a:pt x="5263" y="324"/>
                      <a:pt x="4310" y="1"/>
                      <a:pt x="4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238125" y="3574975"/>
                <a:ext cx="73325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66" extrusionOk="0">
                    <a:moveTo>
                      <a:pt x="1289" y="0"/>
                    </a:moveTo>
                    <a:cubicBezTo>
                      <a:pt x="355" y="1089"/>
                      <a:pt x="0" y="2134"/>
                      <a:pt x="0" y="2134"/>
                    </a:cubicBezTo>
                    <a:lnTo>
                      <a:pt x="1569" y="2966"/>
                    </a:lnTo>
                    <a:cubicBezTo>
                      <a:pt x="1569" y="2966"/>
                      <a:pt x="1994" y="2134"/>
                      <a:pt x="2821" y="991"/>
                    </a:cubicBezTo>
                    <a:cubicBezTo>
                      <a:pt x="2858" y="940"/>
                      <a:pt x="2895" y="893"/>
                      <a:pt x="2933" y="845"/>
                    </a:cubicBezTo>
                    <a:cubicBezTo>
                      <a:pt x="2461" y="425"/>
                      <a:pt x="1901" y="173"/>
                      <a:pt x="1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3"/>
              <p:cNvSpPr/>
              <p:nvPr/>
            </p:nvSpPr>
            <p:spPr>
              <a:xfrm>
                <a:off x="344700" y="3523250"/>
                <a:ext cx="250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492" extrusionOk="0">
                    <a:moveTo>
                      <a:pt x="47" y="1"/>
                    </a:moveTo>
                    <a:cubicBezTo>
                      <a:pt x="28" y="6"/>
                      <a:pt x="15" y="15"/>
                      <a:pt x="0" y="20"/>
                    </a:cubicBezTo>
                    <a:cubicBezTo>
                      <a:pt x="28" y="309"/>
                      <a:pt x="187" y="856"/>
                      <a:pt x="851" y="1491"/>
                    </a:cubicBezTo>
                    <a:cubicBezTo>
                      <a:pt x="1000" y="324"/>
                      <a:pt x="47" y="1"/>
                      <a:pt x="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3"/>
              <p:cNvSpPr/>
              <p:nvPr/>
            </p:nvSpPr>
            <p:spPr>
              <a:xfrm>
                <a:off x="362200" y="3398475"/>
                <a:ext cx="112900" cy="155500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6220" extrusionOk="0">
                    <a:moveTo>
                      <a:pt x="2807" y="0"/>
                    </a:moveTo>
                    <a:lnTo>
                      <a:pt x="2807" y="0"/>
                    </a:lnTo>
                    <a:cubicBezTo>
                      <a:pt x="2761" y="5"/>
                      <a:pt x="2709" y="19"/>
                      <a:pt x="2662" y="33"/>
                    </a:cubicBezTo>
                    <a:cubicBezTo>
                      <a:pt x="2714" y="19"/>
                      <a:pt x="2761" y="10"/>
                      <a:pt x="2807" y="0"/>
                    </a:cubicBezTo>
                    <a:close/>
                    <a:moveTo>
                      <a:pt x="2662" y="33"/>
                    </a:moveTo>
                    <a:lnTo>
                      <a:pt x="2662" y="33"/>
                    </a:lnTo>
                    <a:cubicBezTo>
                      <a:pt x="2345" y="103"/>
                      <a:pt x="2032" y="196"/>
                      <a:pt x="1761" y="379"/>
                    </a:cubicBezTo>
                    <a:cubicBezTo>
                      <a:pt x="1383" y="631"/>
                      <a:pt x="1117" y="1041"/>
                      <a:pt x="1047" y="1485"/>
                    </a:cubicBezTo>
                    <a:cubicBezTo>
                      <a:pt x="977" y="1933"/>
                      <a:pt x="1098" y="2410"/>
                      <a:pt x="1378" y="2765"/>
                    </a:cubicBezTo>
                    <a:cubicBezTo>
                      <a:pt x="1584" y="3026"/>
                      <a:pt x="1869" y="3222"/>
                      <a:pt x="2069" y="3493"/>
                    </a:cubicBezTo>
                    <a:cubicBezTo>
                      <a:pt x="2265" y="3765"/>
                      <a:pt x="2358" y="4166"/>
                      <a:pt x="2144" y="4422"/>
                    </a:cubicBezTo>
                    <a:cubicBezTo>
                      <a:pt x="2000" y="4605"/>
                      <a:pt x="1748" y="4656"/>
                      <a:pt x="1513" y="4656"/>
                    </a:cubicBezTo>
                    <a:lnTo>
                      <a:pt x="1457" y="4656"/>
                    </a:lnTo>
                    <a:cubicBezTo>
                      <a:pt x="1271" y="4651"/>
                      <a:pt x="1089" y="4619"/>
                      <a:pt x="901" y="4619"/>
                    </a:cubicBezTo>
                    <a:cubicBezTo>
                      <a:pt x="836" y="4619"/>
                      <a:pt x="771" y="4623"/>
                      <a:pt x="705" y="4633"/>
                    </a:cubicBezTo>
                    <a:cubicBezTo>
                      <a:pt x="491" y="4670"/>
                      <a:pt x="285" y="4782"/>
                      <a:pt x="160" y="4959"/>
                    </a:cubicBezTo>
                    <a:cubicBezTo>
                      <a:pt x="33" y="5137"/>
                      <a:pt x="0" y="5380"/>
                      <a:pt x="95" y="5576"/>
                    </a:cubicBezTo>
                    <a:cubicBezTo>
                      <a:pt x="225" y="5403"/>
                      <a:pt x="463" y="5291"/>
                      <a:pt x="683" y="5291"/>
                    </a:cubicBezTo>
                    <a:cubicBezTo>
                      <a:pt x="771" y="5291"/>
                      <a:pt x="856" y="5310"/>
                      <a:pt x="929" y="5347"/>
                    </a:cubicBezTo>
                    <a:cubicBezTo>
                      <a:pt x="1201" y="5478"/>
                      <a:pt x="1411" y="5707"/>
                      <a:pt x="1658" y="5879"/>
                    </a:cubicBezTo>
                    <a:cubicBezTo>
                      <a:pt x="1972" y="6094"/>
                      <a:pt x="2349" y="6220"/>
                      <a:pt x="2733" y="6220"/>
                    </a:cubicBezTo>
                    <a:cubicBezTo>
                      <a:pt x="2826" y="6220"/>
                      <a:pt x="2919" y="6211"/>
                      <a:pt x="3013" y="6196"/>
                    </a:cubicBezTo>
                    <a:cubicBezTo>
                      <a:pt x="3485" y="6118"/>
                      <a:pt x="3918" y="5832"/>
                      <a:pt x="4161" y="5422"/>
                    </a:cubicBezTo>
                    <a:cubicBezTo>
                      <a:pt x="4516" y="4819"/>
                      <a:pt x="4409" y="4011"/>
                      <a:pt x="3998" y="3442"/>
                    </a:cubicBezTo>
                    <a:cubicBezTo>
                      <a:pt x="3787" y="3148"/>
                      <a:pt x="3498" y="2910"/>
                      <a:pt x="3171" y="2750"/>
                    </a:cubicBezTo>
                    <a:cubicBezTo>
                      <a:pt x="2891" y="2616"/>
                      <a:pt x="2582" y="2541"/>
                      <a:pt x="2321" y="2368"/>
                    </a:cubicBezTo>
                    <a:cubicBezTo>
                      <a:pt x="1888" y="2074"/>
                      <a:pt x="1658" y="1504"/>
                      <a:pt x="1770" y="995"/>
                    </a:cubicBezTo>
                    <a:cubicBezTo>
                      <a:pt x="1873" y="533"/>
                      <a:pt x="2214" y="159"/>
                      <a:pt x="2662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7" name="Google Shape;987;p23"/>
            <p:cNvGrpSpPr/>
            <p:nvPr/>
          </p:nvGrpSpPr>
          <p:grpSpPr>
            <a:xfrm rot="-8100000">
              <a:off x="5484782" y="4845778"/>
              <a:ext cx="236973" cy="250648"/>
              <a:chOff x="238125" y="3398475"/>
              <a:chExt cx="236975" cy="250650"/>
            </a:xfrm>
          </p:grpSpPr>
          <p:sp>
            <p:nvSpPr>
              <p:cNvPr id="988" name="Google Shape;988;p23"/>
              <p:cNvSpPr/>
              <p:nvPr/>
            </p:nvSpPr>
            <p:spPr>
              <a:xfrm>
                <a:off x="238125" y="3523250"/>
                <a:ext cx="131575" cy="125875"/>
              </a:xfrm>
              <a:custGeom>
                <a:avLst/>
                <a:gdLst/>
                <a:ahLst/>
                <a:cxnLst/>
                <a:rect l="l" t="t" r="r" b="b"/>
                <a:pathLst>
                  <a:path w="5263" h="5035" extrusionOk="0">
                    <a:moveTo>
                      <a:pt x="4310" y="1"/>
                    </a:moveTo>
                    <a:cubicBezTo>
                      <a:pt x="4291" y="6"/>
                      <a:pt x="4278" y="15"/>
                      <a:pt x="4263" y="20"/>
                    </a:cubicBezTo>
                    <a:cubicBezTo>
                      <a:pt x="2918" y="477"/>
                      <a:pt x="1957" y="1285"/>
                      <a:pt x="1289" y="2069"/>
                    </a:cubicBezTo>
                    <a:cubicBezTo>
                      <a:pt x="355" y="3158"/>
                      <a:pt x="0" y="4203"/>
                      <a:pt x="0" y="4203"/>
                    </a:cubicBezTo>
                    <a:lnTo>
                      <a:pt x="1569" y="5035"/>
                    </a:lnTo>
                    <a:cubicBezTo>
                      <a:pt x="1569" y="5035"/>
                      <a:pt x="1994" y="4203"/>
                      <a:pt x="2821" y="3060"/>
                    </a:cubicBezTo>
                    <a:cubicBezTo>
                      <a:pt x="2858" y="3009"/>
                      <a:pt x="2895" y="2962"/>
                      <a:pt x="2933" y="2914"/>
                    </a:cubicBezTo>
                    <a:cubicBezTo>
                      <a:pt x="3773" y="1878"/>
                      <a:pt x="5114" y="1491"/>
                      <a:pt x="5114" y="1491"/>
                    </a:cubicBezTo>
                    <a:cubicBezTo>
                      <a:pt x="5263" y="324"/>
                      <a:pt x="4310" y="1"/>
                      <a:pt x="4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238125" y="3574975"/>
                <a:ext cx="73325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66" extrusionOk="0">
                    <a:moveTo>
                      <a:pt x="1289" y="0"/>
                    </a:moveTo>
                    <a:cubicBezTo>
                      <a:pt x="355" y="1089"/>
                      <a:pt x="0" y="2134"/>
                      <a:pt x="0" y="2134"/>
                    </a:cubicBezTo>
                    <a:lnTo>
                      <a:pt x="1569" y="2966"/>
                    </a:lnTo>
                    <a:cubicBezTo>
                      <a:pt x="1569" y="2966"/>
                      <a:pt x="1994" y="2134"/>
                      <a:pt x="2821" y="991"/>
                    </a:cubicBezTo>
                    <a:cubicBezTo>
                      <a:pt x="2858" y="940"/>
                      <a:pt x="2895" y="893"/>
                      <a:pt x="2933" y="845"/>
                    </a:cubicBezTo>
                    <a:cubicBezTo>
                      <a:pt x="2461" y="425"/>
                      <a:pt x="1901" y="173"/>
                      <a:pt x="12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344700" y="3523250"/>
                <a:ext cx="25000" cy="37300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492" extrusionOk="0">
                    <a:moveTo>
                      <a:pt x="47" y="1"/>
                    </a:moveTo>
                    <a:cubicBezTo>
                      <a:pt x="28" y="6"/>
                      <a:pt x="15" y="15"/>
                      <a:pt x="0" y="20"/>
                    </a:cubicBezTo>
                    <a:cubicBezTo>
                      <a:pt x="28" y="309"/>
                      <a:pt x="187" y="856"/>
                      <a:pt x="851" y="1491"/>
                    </a:cubicBezTo>
                    <a:cubicBezTo>
                      <a:pt x="1000" y="324"/>
                      <a:pt x="47" y="1"/>
                      <a:pt x="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362200" y="3398475"/>
                <a:ext cx="112900" cy="155500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6220" extrusionOk="0">
                    <a:moveTo>
                      <a:pt x="2807" y="0"/>
                    </a:moveTo>
                    <a:lnTo>
                      <a:pt x="2807" y="0"/>
                    </a:lnTo>
                    <a:cubicBezTo>
                      <a:pt x="2761" y="5"/>
                      <a:pt x="2709" y="19"/>
                      <a:pt x="2662" y="33"/>
                    </a:cubicBezTo>
                    <a:cubicBezTo>
                      <a:pt x="2714" y="19"/>
                      <a:pt x="2761" y="10"/>
                      <a:pt x="2807" y="0"/>
                    </a:cubicBezTo>
                    <a:close/>
                    <a:moveTo>
                      <a:pt x="2662" y="33"/>
                    </a:moveTo>
                    <a:lnTo>
                      <a:pt x="2662" y="33"/>
                    </a:lnTo>
                    <a:cubicBezTo>
                      <a:pt x="2345" y="103"/>
                      <a:pt x="2032" y="196"/>
                      <a:pt x="1761" y="379"/>
                    </a:cubicBezTo>
                    <a:cubicBezTo>
                      <a:pt x="1383" y="631"/>
                      <a:pt x="1117" y="1041"/>
                      <a:pt x="1047" y="1485"/>
                    </a:cubicBezTo>
                    <a:cubicBezTo>
                      <a:pt x="977" y="1933"/>
                      <a:pt x="1098" y="2410"/>
                      <a:pt x="1378" y="2765"/>
                    </a:cubicBezTo>
                    <a:cubicBezTo>
                      <a:pt x="1584" y="3026"/>
                      <a:pt x="1869" y="3222"/>
                      <a:pt x="2069" y="3493"/>
                    </a:cubicBezTo>
                    <a:cubicBezTo>
                      <a:pt x="2265" y="3765"/>
                      <a:pt x="2358" y="4166"/>
                      <a:pt x="2144" y="4422"/>
                    </a:cubicBezTo>
                    <a:cubicBezTo>
                      <a:pt x="2000" y="4605"/>
                      <a:pt x="1748" y="4656"/>
                      <a:pt x="1513" y="4656"/>
                    </a:cubicBezTo>
                    <a:lnTo>
                      <a:pt x="1457" y="4656"/>
                    </a:lnTo>
                    <a:cubicBezTo>
                      <a:pt x="1271" y="4651"/>
                      <a:pt x="1089" y="4619"/>
                      <a:pt x="901" y="4619"/>
                    </a:cubicBezTo>
                    <a:cubicBezTo>
                      <a:pt x="836" y="4619"/>
                      <a:pt x="771" y="4623"/>
                      <a:pt x="705" y="4633"/>
                    </a:cubicBezTo>
                    <a:cubicBezTo>
                      <a:pt x="491" y="4670"/>
                      <a:pt x="285" y="4782"/>
                      <a:pt x="160" y="4959"/>
                    </a:cubicBezTo>
                    <a:cubicBezTo>
                      <a:pt x="33" y="5137"/>
                      <a:pt x="0" y="5380"/>
                      <a:pt x="95" y="5576"/>
                    </a:cubicBezTo>
                    <a:cubicBezTo>
                      <a:pt x="225" y="5403"/>
                      <a:pt x="463" y="5291"/>
                      <a:pt x="683" y="5291"/>
                    </a:cubicBezTo>
                    <a:cubicBezTo>
                      <a:pt x="771" y="5291"/>
                      <a:pt x="856" y="5310"/>
                      <a:pt x="929" y="5347"/>
                    </a:cubicBezTo>
                    <a:cubicBezTo>
                      <a:pt x="1201" y="5478"/>
                      <a:pt x="1411" y="5707"/>
                      <a:pt x="1658" y="5879"/>
                    </a:cubicBezTo>
                    <a:cubicBezTo>
                      <a:pt x="1972" y="6094"/>
                      <a:pt x="2349" y="6220"/>
                      <a:pt x="2733" y="6220"/>
                    </a:cubicBezTo>
                    <a:cubicBezTo>
                      <a:pt x="2826" y="6220"/>
                      <a:pt x="2919" y="6211"/>
                      <a:pt x="3013" y="6196"/>
                    </a:cubicBezTo>
                    <a:cubicBezTo>
                      <a:pt x="3485" y="6118"/>
                      <a:pt x="3918" y="5832"/>
                      <a:pt x="4161" y="5422"/>
                    </a:cubicBezTo>
                    <a:cubicBezTo>
                      <a:pt x="4516" y="4819"/>
                      <a:pt x="4409" y="4011"/>
                      <a:pt x="3998" y="3442"/>
                    </a:cubicBezTo>
                    <a:cubicBezTo>
                      <a:pt x="3787" y="3148"/>
                      <a:pt x="3498" y="2910"/>
                      <a:pt x="3171" y="2750"/>
                    </a:cubicBezTo>
                    <a:cubicBezTo>
                      <a:pt x="2891" y="2616"/>
                      <a:pt x="2582" y="2541"/>
                      <a:pt x="2321" y="2368"/>
                    </a:cubicBezTo>
                    <a:cubicBezTo>
                      <a:pt x="1888" y="2074"/>
                      <a:pt x="1658" y="1504"/>
                      <a:pt x="1770" y="995"/>
                    </a:cubicBezTo>
                    <a:cubicBezTo>
                      <a:pt x="1873" y="533"/>
                      <a:pt x="2214" y="159"/>
                      <a:pt x="2662" y="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2" name="Google Shape;992;p23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bg>
      <p:bgPr>
        <a:solidFill>
          <a:schemeClr val="dk1"/>
        </a:solidFill>
        <a:effectLst/>
      </p:bgPr>
    </p:bg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0"/>
          <p:cNvSpPr/>
          <p:nvPr/>
        </p:nvSpPr>
        <p:spPr>
          <a:xfrm>
            <a:off x="-650900" y="645688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1333" name="Google Shape;1333;p30"/>
          <p:cNvSpPr/>
          <p:nvPr/>
        </p:nvSpPr>
        <p:spPr>
          <a:xfrm>
            <a:off x="3685625" y="-842312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1334" name="Google Shape;1334;p30"/>
          <p:cNvSpPr/>
          <p:nvPr/>
        </p:nvSpPr>
        <p:spPr>
          <a:xfrm>
            <a:off x="6121625" y="1807413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1335" name="Google Shape;1335;p30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30"/>
          <p:cNvSpPr txBox="1">
            <a:spLocks noGrp="1"/>
          </p:cNvSpPr>
          <p:nvPr>
            <p:ph type="title"/>
          </p:nvPr>
        </p:nvSpPr>
        <p:spPr>
          <a:xfrm>
            <a:off x="1825500" y="1564247"/>
            <a:ext cx="24996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7" name="Google Shape;1337;p30"/>
          <p:cNvSpPr txBox="1">
            <a:spLocks noGrp="1"/>
          </p:cNvSpPr>
          <p:nvPr>
            <p:ph type="subTitle" idx="1"/>
          </p:nvPr>
        </p:nvSpPr>
        <p:spPr>
          <a:xfrm>
            <a:off x="1825500" y="2007950"/>
            <a:ext cx="2132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38" name="Google Shape;1338;p30"/>
          <p:cNvGrpSpPr/>
          <p:nvPr/>
        </p:nvGrpSpPr>
        <p:grpSpPr>
          <a:xfrm flipH="1">
            <a:off x="137000" y="99118"/>
            <a:ext cx="8837213" cy="4930707"/>
            <a:chOff x="137000" y="99118"/>
            <a:chExt cx="8837213" cy="4930707"/>
          </a:xfrm>
        </p:grpSpPr>
        <p:grpSp>
          <p:nvGrpSpPr>
            <p:cNvPr id="1339" name="Google Shape;1339;p30"/>
            <p:cNvGrpSpPr/>
            <p:nvPr/>
          </p:nvGrpSpPr>
          <p:grpSpPr>
            <a:xfrm rot="6300016">
              <a:off x="1102154" y="131504"/>
              <a:ext cx="94725" cy="124297"/>
              <a:chOff x="754200" y="3419250"/>
              <a:chExt cx="59900" cy="78600"/>
            </a:xfrm>
          </p:grpSpPr>
          <p:sp>
            <p:nvSpPr>
              <p:cNvPr id="1340" name="Google Shape;1340;p30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0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2" name="Google Shape;1342;p30"/>
            <p:cNvGrpSpPr/>
            <p:nvPr/>
          </p:nvGrpSpPr>
          <p:grpSpPr>
            <a:xfrm>
              <a:off x="216500" y="109950"/>
              <a:ext cx="167400" cy="167400"/>
              <a:chOff x="3216925" y="225750"/>
              <a:chExt cx="167400" cy="167400"/>
            </a:xfrm>
          </p:grpSpPr>
          <p:cxnSp>
            <p:nvCxnSpPr>
              <p:cNvPr id="1343" name="Google Shape;1343;p30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4" name="Google Shape;1344;p30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45" name="Google Shape;1345;p30"/>
            <p:cNvGrpSpPr/>
            <p:nvPr/>
          </p:nvGrpSpPr>
          <p:grpSpPr>
            <a:xfrm>
              <a:off x="4488300" y="99963"/>
              <a:ext cx="167400" cy="167400"/>
              <a:chOff x="3216925" y="225750"/>
              <a:chExt cx="167400" cy="167400"/>
            </a:xfrm>
          </p:grpSpPr>
          <p:cxnSp>
            <p:nvCxnSpPr>
              <p:cNvPr id="1346" name="Google Shape;1346;p30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7" name="Google Shape;1347;p30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48" name="Google Shape;1348;p30"/>
            <p:cNvGrpSpPr/>
            <p:nvPr/>
          </p:nvGrpSpPr>
          <p:grpSpPr>
            <a:xfrm>
              <a:off x="138975" y="2475913"/>
              <a:ext cx="167400" cy="167400"/>
              <a:chOff x="3216925" y="225750"/>
              <a:chExt cx="167400" cy="167400"/>
            </a:xfrm>
          </p:grpSpPr>
          <p:cxnSp>
            <p:nvCxnSpPr>
              <p:cNvPr id="1349" name="Google Shape;1349;p30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0" name="Google Shape;1350;p30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51" name="Google Shape;1351;p30"/>
            <p:cNvSpPr/>
            <p:nvPr/>
          </p:nvSpPr>
          <p:spPr>
            <a:xfrm>
              <a:off x="2894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289400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37000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289400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5" name="Google Shape;1355;p30"/>
            <p:cNvGrpSpPr/>
            <p:nvPr/>
          </p:nvGrpSpPr>
          <p:grpSpPr>
            <a:xfrm>
              <a:off x="825029" y="4885065"/>
              <a:ext cx="94726" cy="124298"/>
              <a:chOff x="850570" y="3419250"/>
              <a:chExt cx="59900" cy="78600"/>
            </a:xfrm>
          </p:grpSpPr>
          <p:sp>
            <p:nvSpPr>
              <p:cNvPr id="1356" name="Google Shape;1356;p30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0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8" name="Google Shape;1358;p30"/>
            <p:cNvSpPr/>
            <p:nvPr/>
          </p:nvSpPr>
          <p:spPr>
            <a:xfrm>
              <a:off x="28802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4099400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5242400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6004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2" name="Google Shape;1362;p30"/>
            <p:cNvGrpSpPr/>
            <p:nvPr/>
          </p:nvGrpSpPr>
          <p:grpSpPr>
            <a:xfrm rot="-3599965">
              <a:off x="7375742" y="131504"/>
              <a:ext cx="94724" cy="124296"/>
              <a:chOff x="754200" y="3419250"/>
              <a:chExt cx="59900" cy="78600"/>
            </a:xfrm>
          </p:grpSpPr>
          <p:sp>
            <p:nvSpPr>
              <p:cNvPr id="1363" name="Google Shape;1363;p30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5" name="Google Shape;1365;p30"/>
            <p:cNvGrpSpPr/>
            <p:nvPr/>
          </p:nvGrpSpPr>
          <p:grpSpPr>
            <a:xfrm>
              <a:off x="8806813" y="99975"/>
              <a:ext cx="167400" cy="167400"/>
              <a:chOff x="3216925" y="225750"/>
              <a:chExt cx="167400" cy="167400"/>
            </a:xfrm>
          </p:grpSpPr>
          <p:cxnSp>
            <p:nvCxnSpPr>
              <p:cNvPr id="1366" name="Google Shape;1366;p30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7" name="Google Shape;1367;p30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68" name="Google Shape;1368;p30"/>
            <p:cNvSpPr/>
            <p:nvPr/>
          </p:nvSpPr>
          <p:spPr>
            <a:xfrm>
              <a:off x="7909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89000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0" name="Google Shape;1370;p30"/>
            <p:cNvGrpSpPr/>
            <p:nvPr/>
          </p:nvGrpSpPr>
          <p:grpSpPr>
            <a:xfrm>
              <a:off x="8856929" y="1188340"/>
              <a:ext cx="94726" cy="124298"/>
              <a:chOff x="754200" y="3419250"/>
              <a:chExt cx="59900" cy="78600"/>
            </a:xfrm>
          </p:grpSpPr>
          <p:sp>
            <p:nvSpPr>
              <p:cNvPr id="1371" name="Google Shape;1371;p30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3" name="Google Shape;1373;p30"/>
            <p:cNvGrpSpPr/>
            <p:nvPr/>
          </p:nvGrpSpPr>
          <p:grpSpPr>
            <a:xfrm>
              <a:off x="8806813" y="2488038"/>
              <a:ext cx="167400" cy="167400"/>
              <a:chOff x="3216925" y="225750"/>
              <a:chExt cx="167400" cy="167400"/>
            </a:xfrm>
          </p:grpSpPr>
          <p:cxnSp>
            <p:nvCxnSpPr>
              <p:cNvPr id="1374" name="Google Shape;1374;p30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75" name="Google Shape;1375;p30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76" name="Google Shape;1376;p30"/>
            <p:cNvSpPr/>
            <p:nvPr/>
          </p:nvSpPr>
          <p:spPr>
            <a:xfrm>
              <a:off x="8900000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82142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8" name="Google Shape;1378;p30"/>
            <p:cNvGrpSpPr/>
            <p:nvPr/>
          </p:nvGrpSpPr>
          <p:grpSpPr>
            <a:xfrm>
              <a:off x="7256729" y="4845940"/>
              <a:ext cx="94726" cy="124298"/>
              <a:chOff x="1043311" y="3419250"/>
              <a:chExt cx="59900" cy="78600"/>
            </a:xfrm>
          </p:grpSpPr>
          <p:sp>
            <p:nvSpPr>
              <p:cNvPr id="1379" name="Google Shape;1379;p30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0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1" name="Google Shape;1381;p30"/>
            <p:cNvSpPr/>
            <p:nvPr/>
          </p:nvSpPr>
          <p:spPr>
            <a:xfrm>
              <a:off x="59282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0"/>
            <p:cNvSpPr/>
            <p:nvPr/>
          </p:nvSpPr>
          <p:spPr>
            <a:xfrm>
              <a:off x="4175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0"/>
            <p:cNvSpPr/>
            <p:nvPr/>
          </p:nvSpPr>
          <p:spPr>
            <a:xfrm>
              <a:off x="19658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0"/>
            <p:cNvSpPr/>
            <p:nvPr/>
          </p:nvSpPr>
          <p:spPr>
            <a:xfrm>
              <a:off x="3032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5" name="Google Shape;1385;p30"/>
            <p:cNvGrpSpPr/>
            <p:nvPr/>
          </p:nvGrpSpPr>
          <p:grpSpPr>
            <a:xfrm>
              <a:off x="216500" y="4862425"/>
              <a:ext cx="167400" cy="167400"/>
              <a:chOff x="3216925" y="225750"/>
              <a:chExt cx="167400" cy="167400"/>
            </a:xfrm>
          </p:grpSpPr>
          <p:cxnSp>
            <p:nvCxnSpPr>
              <p:cNvPr id="1386" name="Google Shape;1386;p30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7" name="Google Shape;1387;p30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88" name="Google Shape;1388;p30"/>
            <p:cNvGrpSpPr/>
            <p:nvPr/>
          </p:nvGrpSpPr>
          <p:grpSpPr>
            <a:xfrm>
              <a:off x="4488300" y="4852438"/>
              <a:ext cx="167400" cy="167400"/>
              <a:chOff x="3216925" y="225750"/>
              <a:chExt cx="167400" cy="167400"/>
            </a:xfrm>
          </p:grpSpPr>
          <p:cxnSp>
            <p:nvCxnSpPr>
              <p:cNvPr id="1389" name="Google Shape;1389;p30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0" name="Google Shape;1390;p30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91" name="Google Shape;1391;p30"/>
            <p:cNvGrpSpPr/>
            <p:nvPr/>
          </p:nvGrpSpPr>
          <p:grpSpPr>
            <a:xfrm>
              <a:off x="8806813" y="4852450"/>
              <a:ext cx="167400" cy="167400"/>
              <a:chOff x="3216925" y="225750"/>
              <a:chExt cx="167400" cy="167400"/>
            </a:xfrm>
          </p:grpSpPr>
          <p:cxnSp>
            <p:nvCxnSpPr>
              <p:cNvPr id="1392" name="Google Shape;1392;p30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3" name="Google Shape;1393;p30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94" name="Google Shape;1394;p30"/>
          <p:cNvSpPr txBox="1">
            <a:spLocks noGrp="1"/>
          </p:cNvSpPr>
          <p:nvPr>
            <p:ph type="title" idx="2"/>
          </p:nvPr>
        </p:nvSpPr>
        <p:spPr>
          <a:xfrm>
            <a:off x="5677500" y="1564256"/>
            <a:ext cx="24996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5" name="Google Shape;1395;p30"/>
          <p:cNvSpPr txBox="1">
            <a:spLocks noGrp="1"/>
          </p:cNvSpPr>
          <p:nvPr>
            <p:ph type="subTitle" idx="3"/>
          </p:nvPr>
        </p:nvSpPr>
        <p:spPr>
          <a:xfrm>
            <a:off x="5677500" y="2007963"/>
            <a:ext cx="2132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30"/>
          <p:cNvSpPr txBox="1">
            <a:spLocks noGrp="1"/>
          </p:cNvSpPr>
          <p:nvPr>
            <p:ph type="title" idx="4"/>
          </p:nvPr>
        </p:nvSpPr>
        <p:spPr>
          <a:xfrm>
            <a:off x="1825500" y="2996122"/>
            <a:ext cx="24996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7" name="Google Shape;1397;p30"/>
          <p:cNvSpPr txBox="1">
            <a:spLocks noGrp="1"/>
          </p:cNvSpPr>
          <p:nvPr>
            <p:ph type="subTitle" idx="5"/>
          </p:nvPr>
        </p:nvSpPr>
        <p:spPr>
          <a:xfrm>
            <a:off x="1825500" y="3439763"/>
            <a:ext cx="2132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8" name="Google Shape;1398;p30"/>
          <p:cNvSpPr txBox="1">
            <a:spLocks noGrp="1"/>
          </p:cNvSpPr>
          <p:nvPr>
            <p:ph type="title" idx="6"/>
          </p:nvPr>
        </p:nvSpPr>
        <p:spPr>
          <a:xfrm>
            <a:off x="5677500" y="2996122"/>
            <a:ext cx="24996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9" name="Google Shape;1399;p30"/>
          <p:cNvSpPr txBox="1">
            <a:spLocks noGrp="1"/>
          </p:cNvSpPr>
          <p:nvPr>
            <p:ph type="subTitle" idx="7"/>
          </p:nvPr>
        </p:nvSpPr>
        <p:spPr>
          <a:xfrm>
            <a:off x="5677500" y="3439763"/>
            <a:ext cx="2132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30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bg>
      <p:bgPr>
        <a:solidFill>
          <a:schemeClr val="dk1"/>
        </a:solidFill>
        <a:effectLst/>
      </p:bgPr>
    </p:bg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35"/>
          <p:cNvSpPr/>
          <p:nvPr/>
        </p:nvSpPr>
        <p:spPr>
          <a:xfrm>
            <a:off x="-1263987" y="-1491787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661" name="Google Shape;166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4800" y="-533475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35"/>
          <p:cNvSpPr/>
          <p:nvPr/>
        </p:nvSpPr>
        <p:spPr>
          <a:xfrm>
            <a:off x="5097725" y="539963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663" name="Google Shape;166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9812" y="1483987"/>
            <a:ext cx="2143799" cy="214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4" name="Google Shape;1664;p35"/>
          <p:cNvGrpSpPr/>
          <p:nvPr/>
        </p:nvGrpSpPr>
        <p:grpSpPr>
          <a:xfrm>
            <a:off x="8340300" y="456300"/>
            <a:ext cx="167400" cy="167400"/>
            <a:chOff x="3216925" y="225750"/>
            <a:chExt cx="167400" cy="167400"/>
          </a:xfrm>
        </p:grpSpPr>
        <p:cxnSp>
          <p:nvCxnSpPr>
            <p:cNvPr id="1665" name="Google Shape;1665;p35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35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67" name="Google Shape;1667;p35"/>
          <p:cNvGrpSpPr/>
          <p:nvPr/>
        </p:nvGrpSpPr>
        <p:grpSpPr>
          <a:xfrm rot="-3599965">
            <a:off x="8376642" y="915879"/>
            <a:ext cx="94724" cy="124296"/>
            <a:chOff x="754200" y="3419250"/>
            <a:chExt cx="59900" cy="78600"/>
          </a:xfrm>
        </p:grpSpPr>
        <p:sp>
          <p:nvSpPr>
            <p:cNvPr id="1668" name="Google Shape;1668;p35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5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0" name="Google Shape;1670;p35"/>
          <p:cNvGrpSpPr/>
          <p:nvPr/>
        </p:nvGrpSpPr>
        <p:grpSpPr>
          <a:xfrm rot="6300016">
            <a:off x="7930979" y="477854"/>
            <a:ext cx="94725" cy="124297"/>
            <a:chOff x="754200" y="3419250"/>
            <a:chExt cx="59900" cy="78600"/>
          </a:xfrm>
        </p:grpSpPr>
        <p:sp>
          <p:nvSpPr>
            <p:cNvPr id="1671" name="Google Shape;1671;p35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3" name="Google Shape;1673;p35"/>
          <p:cNvSpPr/>
          <p:nvPr/>
        </p:nvSpPr>
        <p:spPr>
          <a:xfrm>
            <a:off x="7967550" y="8972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4" name="Google Shape;167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33537" y="3849537"/>
            <a:ext cx="2143799" cy="214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5" name="Google Shape;1675;p35"/>
          <p:cNvGrpSpPr/>
          <p:nvPr/>
        </p:nvGrpSpPr>
        <p:grpSpPr>
          <a:xfrm rot="-3599965">
            <a:off x="892867" y="4755229"/>
            <a:ext cx="94724" cy="124296"/>
            <a:chOff x="754200" y="3419250"/>
            <a:chExt cx="59900" cy="78600"/>
          </a:xfrm>
        </p:grpSpPr>
        <p:sp>
          <p:nvSpPr>
            <p:cNvPr id="1676" name="Google Shape;1676;p35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8" name="Google Shape;1678;p35"/>
          <p:cNvGrpSpPr/>
          <p:nvPr/>
        </p:nvGrpSpPr>
        <p:grpSpPr>
          <a:xfrm>
            <a:off x="447214" y="4317250"/>
            <a:ext cx="94726" cy="124298"/>
            <a:chOff x="754200" y="3419250"/>
            <a:chExt cx="59900" cy="78600"/>
          </a:xfrm>
        </p:grpSpPr>
        <p:sp>
          <p:nvSpPr>
            <p:cNvPr id="1679" name="Google Shape;1679;p35"/>
            <p:cNvSpPr/>
            <p:nvPr/>
          </p:nvSpPr>
          <p:spPr>
            <a:xfrm>
              <a:off x="754200" y="3419250"/>
              <a:ext cx="59900" cy="78600"/>
            </a:xfrm>
            <a:custGeom>
              <a:avLst/>
              <a:gdLst/>
              <a:ahLst/>
              <a:cxnLst/>
              <a:rect l="l" t="t" r="r" b="b"/>
              <a:pathLst>
                <a:path w="2396" h="3144" extrusionOk="0">
                  <a:moveTo>
                    <a:pt x="361" y="1733"/>
                  </a:moveTo>
                  <a:cubicBezTo>
                    <a:pt x="318" y="1807"/>
                    <a:pt x="216" y="1971"/>
                    <a:pt x="164" y="2107"/>
                  </a:cubicBezTo>
                  <a:cubicBezTo>
                    <a:pt x="1" y="2508"/>
                    <a:pt x="10" y="3092"/>
                    <a:pt x="566" y="3130"/>
                  </a:cubicBezTo>
                  <a:cubicBezTo>
                    <a:pt x="766" y="3143"/>
                    <a:pt x="1023" y="3012"/>
                    <a:pt x="1186" y="2859"/>
                  </a:cubicBezTo>
                  <a:cubicBezTo>
                    <a:pt x="1406" y="2643"/>
                    <a:pt x="1691" y="2223"/>
                    <a:pt x="1906" y="1835"/>
                  </a:cubicBezTo>
                  <a:cubicBezTo>
                    <a:pt x="2126" y="1439"/>
                    <a:pt x="2396" y="925"/>
                    <a:pt x="2387" y="631"/>
                  </a:cubicBezTo>
                  <a:cubicBezTo>
                    <a:pt x="2378" y="328"/>
                    <a:pt x="2139" y="1"/>
                    <a:pt x="1733" y="14"/>
                  </a:cubicBezTo>
                  <a:cubicBezTo>
                    <a:pt x="1369" y="29"/>
                    <a:pt x="1141" y="421"/>
                    <a:pt x="878" y="832"/>
                  </a:cubicBezTo>
                  <a:cubicBezTo>
                    <a:pt x="687" y="1130"/>
                    <a:pt x="533" y="1421"/>
                    <a:pt x="361" y="173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754200" y="3450550"/>
              <a:ext cx="45675" cy="46975"/>
            </a:xfrm>
            <a:custGeom>
              <a:avLst/>
              <a:gdLst/>
              <a:ahLst/>
              <a:cxnLst/>
              <a:rect l="l" t="t" r="r" b="b"/>
              <a:pathLst>
                <a:path w="1827" h="1879" extrusionOk="0">
                  <a:moveTo>
                    <a:pt x="626" y="1"/>
                  </a:moveTo>
                  <a:cubicBezTo>
                    <a:pt x="538" y="159"/>
                    <a:pt x="449" y="318"/>
                    <a:pt x="361" y="481"/>
                  </a:cubicBezTo>
                  <a:cubicBezTo>
                    <a:pt x="318" y="555"/>
                    <a:pt x="216" y="719"/>
                    <a:pt x="164" y="855"/>
                  </a:cubicBezTo>
                  <a:cubicBezTo>
                    <a:pt x="1" y="1256"/>
                    <a:pt x="10" y="1840"/>
                    <a:pt x="566" y="1878"/>
                  </a:cubicBezTo>
                  <a:cubicBezTo>
                    <a:pt x="575" y="1878"/>
                    <a:pt x="585" y="1879"/>
                    <a:pt x="595" y="1879"/>
                  </a:cubicBezTo>
                  <a:cubicBezTo>
                    <a:pt x="790" y="1879"/>
                    <a:pt x="1031" y="1753"/>
                    <a:pt x="1186" y="1607"/>
                  </a:cubicBezTo>
                  <a:cubicBezTo>
                    <a:pt x="1383" y="1415"/>
                    <a:pt x="1626" y="1065"/>
                    <a:pt x="1826" y="719"/>
                  </a:cubicBezTo>
                  <a:lnTo>
                    <a:pt x="1826" y="719"/>
                  </a:lnTo>
                  <a:cubicBezTo>
                    <a:pt x="1732" y="740"/>
                    <a:pt x="1645" y="749"/>
                    <a:pt x="1563" y="749"/>
                  </a:cubicBezTo>
                  <a:cubicBezTo>
                    <a:pt x="1038" y="749"/>
                    <a:pt x="764" y="352"/>
                    <a:pt x="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1" name="Google Shape;1681;p35"/>
          <p:cNvGrpSpPr/>
          <p:nvPr/>
        </p:nvGrpSpPr>
        <p:grpSpPr>
          <a:xfrm>
            <a:off x="6186650" y="1050125"/>
            <a:ext cx="167400" cy="167400"/>
            <a:chOff x="3216925" y="225750"/>
            <a:chExt cx="167400" cy="167400"/>
          </a:xfrm>
        </p:grpSpPr>
        <p:cxnSp>
          <p:nvCxnSpPr>
            <p:cNvPr id="1682" name="Google Shape;1682;p35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3" name="Google Shape;1683;p35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84" name="Google Shape;1684;p35"/>
          <p:cNvGrpSpPr/>
          <p:nvPr/>
        </p:nvGrpSpPr>
        <p:grpSpPr>
          <a:xfrm>
            <a:off x="6998013" y="4149850"/>
            <a:ext cx="167400" cy="167400"/>
            <a:chOff x="3216925" y="225750"/>
            <a:chExt cx="167400" cy="167400"/>
          </a:xfrm>
        </p:grpSpPr>
        <p:cxnSp>
          <p:nvCxnSpPr>
            <p:cNvPr id="1685" name="Google Shape;1685;p35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35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87" name="Google Shape;1687;p35"/>
          <p:cNvSpPr/>
          <p:nvPr/>
        </p:nvSpPr>
        <p:spPr>
          <a:xfrm>
            <a:off x="6595950" y="40976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35"/>
          <p:cNvSpPr/>
          <p:nvPr/>
        </p:nvSpPr>
        <p:spPr>
          <a:xfrm>
            <a:off x="6291150" y="45548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35"/>
          <p:cNvSpPr/>
          <p:nvPr/>
        </p:nvSpPr>
        <p:spPr>
          <a:xfrm>
            <a:off x="6138750" y="6686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35"/>
          <p:cNvSpPr txBox="1">
            <a:spLocks noGrp="1"/>
          </p:cNvSpPr>
          <p:nvPr>
            <p:ph type="ctrTitle"/>
          </p:nvPr>
        </p:nvSpPr>
        <p:spPr>
          <a:xfrm>
            <a:off x="724875" y="540000"/>
            <a:ext cx="3847200" cy="6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1" name="Google Shape;1691;p35"/>
          <p:cNvSpPr txBox="1">
            <a:spLocks noGrp="1"/>
          </p:cNvSpPr>
          <p:nvPr>
            <p:ph type="subTitle" idx="1"/>
          </p:nvPr>
        </p:nvSpPr>
        <p:spPr>
          <a:xfrm>
            <a:off x="720000" y="1223100"/>
            <a:ext cx="46161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2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2" name="Google Shape;1692;p35"/>
          <p:cNvSpPr txBox="1">
            <a:spLocks noGrp="1"/>
          </p:cNvSpPr>
          <p:nvPr>
            <p:ph type="subTitle" idx="2"/>
          </p:nvPr>
        </p:nvSpPr>
        <p:spPr>
          <a:xfrm>
            <a:off x="720000" y="1732800"/>
            <a:ext cx="3847200" cy="8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3" name="Google Shape;1693;p35"/>
          <p:cNvSpPr txBox="1"/>
          <p:nvPr/>
        </p:nvSpPr>
        <p:spPr>
          <a:xfrm>
            <a:off x="720000" y="3776950"/>
            <a:ext cx="4667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bg>
      <p:bgPr>
        <a:solidFill>
          <a:schemeClr val="dk1"/>
        </a:solidFill>
        <a:effectLst/>
      </p:bgPr>
    </p:bg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5" name="Google Shape;1695;p36"/>
          <p:cNvGrpSpPr/>
          <p:nvPr/>
        </p:nvGrpSpPr>
        <p:grpSpPr>
          <a:xfrm>
            <a:off x="137000" y="99118"/>
            <a:ext cx="8837213" cy="4930707"/>
            <a:chOff x="137000" y="99118"/>
            <a:chExt cx="8837213" cy="4930707"/>
          </a:xfrm>
        </p:grpSpPr>
        <p:grpSp>
          <p:nvGrpSpPr>
            <p:cNvPr id="1696" name="Google Shape;1696;p36"/>
            <p:cNvGrpSpPr/>
            <p:nvPr/>
          </p:nvGrpSpPr>
          <p:grpSpPr>
            <a:xfrm rot="-6300016" flipH="1">
              <a:off x="7914334" y="131504"/>
              <a:ext cx="94725" cy="124297"/>
              <a:chOff x="754200" y="3419250"/>
              <a:chExt cx="59900" cy="78600"/>
            </a:xfrm>
          </p:grpSpPr>
          <p:sp>
            <p:nvSpPr>
              <p:cNvPr id="1697" name="Google Shape;1697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9" name="Google Shape;1699;p36"/>
            <p:cNvGrpSpPr/>
            <p:nvPr/>
          </p:nvGrpSpPr>
          <p:grpSpPr>
            <a:xfrm flipH="1">
              <a:off x="8727313" y="109950"/>
              <a:ext cx="167400" cy="167400"/>
              <a:chOff x="3216925" y="225750"/>
              <a:chExt cx="167400" cy="167400"/>
            </a:xfrm>
          </p:grpSpPr>
          <p:cxnSp>
            <p:nvCxnSpPr>
              <p:cNvPr id="1700" name="Google Shape;1700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1" name="Google Shape;1701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2" name="Google Shape;1702;p36"/>
            <p:cNvGrpSpPr/>
            <p:nvPr/>
          </p:nvGrpSpPr>
          <p:grpSpPr>
            <a:xfrm flipH="1">
              <a:off x="4455513" y="99963"/>
              <a:ext cx="167400" cy="167400"/>
              <a:chOff x="3216925" y="225750"/>
              <a:chExt cx="167400" cy="167400"/>
            </a:xfrm>
          </p:grpSpPr>
          <p:cxnSp>
            <p:nvCxnSpPr>
              <p:cNvPr id="1703" name="Google Shape;1703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4" name="Google Shape;1704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05" name="Google Shape;1705;p36"/>
            <p:cNvGrpSpPr/>
            <p:nvPr/>
          </p:nvGrpSpPr>
          <p:grpSpPr>
            <a:xfrm flipH="1">
              <a:off x="8804838" y="2475913"/>
              <a:ext cx="167400" cy="167400"/>
              <a:chOff x="3216925" y="225750"/>
              <a:chExt cx="167400" cy="167400"/>
            </a:xfrm>
          </p:grpSpPr>
          <p:cxnSp>
            <p:nvCxnSpPr>
              <p:cNvPr id="1706" name="Google Shape;1706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7" name="Google Shape;1707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08" name="Google Shape;1708;p36"/>
            <p:cNvSpPr/>
            <p:nvPr/>
          </p:nvSpPr>
          <p:spPr>
            <a:xfrm flipH="1">
              <a:off x="8800213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6"/>
            <p:cNvSpPr/>
            <p:nvPr/>
          </p:nvSpPr>
          <p:spPr>
            <a:xfrm flipH="1">
              <a:off x="8800213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6"/>
            <p:cNvSpPr/>
            <p:nvPr/>
          </p:nvSpPr>
          <p:spPr>
            <a:xfrm flipH="1">
              <a:off x="8952613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6"/>
            <p:cNvSpPr/>
            <p:nvPr/>
          </p:nvSpPr>
          <p:spPr>
            <a:xfrm flipH="1">
              <a:off x="8800213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2" name="Google Shape;1712;p36"/>
            <p:cNvGrpSpPr/>
            <p:nvPr/>
          </p:nvGrpSpPr>
          <p:grpSpPr>
            <a:xfrm flipH="1">
              <a:off x="8191458" y="4885065"/>
              <a:ext cx="94726" cy="124298"/>
              <a:chOff x="850570" y="3419250"/>
              <a:chExt cx="59900" cy="78600"/>
            </a:xfrm>
          </p:grpSpPr>
          <p:sp>
            <p:nvSpPr>
              <p:cNvPr id="1713" name="Google Shape;1713;p36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5" name="Google Shape;1715;p36"/>
            <p:cNvSpPr/>
            <p:nvPr/>
          </p:nvSpPr>
          <p:spPr>
            <a:xfrm flipH="1">
              <a:off x="62094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6"/>
            <p:cNvSpPr/>
            <p:nvPr/>
          </p:nvSpPr>
          <p:spPr>
            <a:xfrm flipH="1">
              <a:off x="4990213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6"/>
            <p:cNvSpPr/>
            <p:nvPr/>
          </p:nvSpPr>
          <p:spPr>
            <a:xfrm flipH="1">
              <a:off x="3847213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6"/>
            <p:cNvSpPr/>
            <p:nvPr/>
          </p:nvSpPr>
          <p:spPr>
            <a:xfrm flipH="1">
              <a:off x="3085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9" name="Google Shape;1719;p36"/>
            <p:cNvGrpSpPr/>
            <p:nvPr/>
          </p:nvGrpSpPr>
          <p:grpSpPr>
            <a:xfrm rot="3599965" flipH="1">
              <a:off x="1640746" y="131504"/>
              <a:ext cx="94724" cy="124296"/>
              <a:chOff x="754200" y="3419250"/>
              <a:chExt cx="59900" cy="78600"/>
            </a:xfrm>
          </p:grpSpPr>
          <p:sp>
            <p:nvSpPr>
              <p:cNvPr id="1720" name="Google Shape;1720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36"/>
            <p:cNvGrpSpPr/>
            <p:nvPr/>
          </p:nvGrpSpPr>
          <p:grpSpPr>
            <a:xfrm flipH="1">
              <a:off x="137000" y="99975"/>
              <a:ext cx="167400" cy="167400"/>
              <a:chOff x="3216925" y="225750"/>
              <a:chExt cx="167400" cy="167400"/>
            </a:xfrm>
          </p:grpSpPr>
          <p:cxnSp>
            <p:nvCxnSpPr>
              <p:cNvPr id="1723" name="Google Shape;1723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4" name="Google Shape;1724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25" name="Google Shape;1725;p36"/>
            <p:cNvSpPr/>
            <p:nvPr/>
          </p:nvSpPr>
          <p:spPr>
            <a:xfrm flipH="1">
              <a:off x="1180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6"/>
            <p:cNvSpPr/>
            <p:nvPr/>
          </p:nvSpPr>
          <p:spPr>
            <a:xfrm flipH="1">
              <a:off x="189613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7" name="Google Shape;1727;p36"/>
            <p:cNvGrpSpPr/>
            <p:nvPr/>
          </p:nvGrpSpPr>
          <p:grpSpPr>
            <a:xfrm flipH="1">
              <a:off x="159558" y="1188340"/>
              <a:ext cx="94726" cy="124298"/>
              <a:chOff x="754200" y="3419250"/>
              <a:chExt cx="59900" cy="78600"/>
            </a:xfrm>
          </p:grpSpPr>
          <p:sp>
            <p:nvSpPr>
              <p:cNvPr id="1728" name="Google Shape;1728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0" name="Google Shape;1730;p36"/>
            <p:cNvGrpSpPr/>
            <p:nvPr/>
          </p:nvGrpSpPr>
          <p:grpSpPr>
            <a:xfrm flipH="1">
              <a:off x="137000" y="2488038"/>
              <a:ext cx="167400" cy="167400"/>
              <a:chOff x="3216925" y="225750"/>
              <a:chExt cx="167400" cy="167400"/>
            </a:xfrm>
          </p:grpSpPr>
          <p:cxnSp>
            <p:nvCxnSpPr>
              <p:cNvPr id="1731" name="Google Shape;1731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2" name="Google Shape;1732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33" name="Google Shape;1733;p36"/>
            <p:cNvSpPr/>
            <p:nvPr/>
          </p:nvSpPr>
          <p:spPr>
            <a:xfrm flipH="1">
              <a:off x="189613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6"/>
            <p:cNvSpPr/>
            <p:nvPr/>
          </p:nvSpPr>
          <p:spPr>
            <a:xfrm flipH="1">
              <a:off x="875413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5" name="Google Shape;1735;p36"/>
            <p:cNvGrpSpPr/>
            <p:nvPr/>
          </p:nvGrpSpPr>
          <p:grpSpPr>
            <a:xfrm flipH="1">
              <a:off x="1759758" y="4845940"/>
              <a:ext cx="94726" cy="124298"/>
              <a:chOff x="1043311" y="3419250"/>
              <a:chExt cx="59900" cy="78600"/>
            </a:xfrm>
          </p:grpSpPr>
          <p:sp>
            <p:nvSpPr>
              <p:cNvPr id="1736" name="Google Shape;1736;p36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6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8" name="Google Shape;1738;p36"/>
            <p:cNvSpPr/>
            <p:nvPr/>
          </p:nvSpPr>
          <p:spPr>
            <a:xfrm flipH="1">
              <a:off x="31614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6"/>
            <p:cNvSpPr/>
            <p:nvPr/>
          </p:nvSpPr>
          <p:spPr>
            <a:xfrm flipH="1">
              <a:off x="4914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6"/>
            <p:cNvSpPr/>
            <p:nvPr/>
          </p:nvSpPr>
          <p:spPr>
            <a:xfrm flipH="1">
              <a:off x="7123813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6"/>
            <p:cNvSpPr/>
            <p:nvPr/>
          </p:nvSpPr>
          <p:spPr>
            <a:xfrm flipH="1">
              <a:off x="6057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2" name="Google Shape;1742;p36"/>
            <p:cNvGrpSpPr/>
            <p:nvPr/>
          </p:nvGrpSpPr>
          <p:grpSpPr>
            <a:xfrm flipH="1">
              <a:off x="8727313" y="4862425"/>
              <a:ext cx="167400" cy="167400"/>
              <a:chOff x="3216925" y="225750"/>
              <a:chExt cx="167400" cy="167400"/>
            </a:xfrm>
          </p:grpSpPr>
          <p:cxnSp>
            <p:nvCxnSpPr>
              <p:cNvPr id="1743" name="Google Shape;1743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4" name="Google Shape;1744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45" name="Google Shape;1745;p36"/>
            <p:cNvGrpSpPr/>
            <p:nvPr/>
          </p:nvGrpSpPr>
          <p:grpSpPr>
            <a:xfrm flipH="1">
              <a:off x="4455513" y="4852438"/>
              <a:ext cx="167400" cy="167400"/>
              <a:chOff x="3216925" y="225750"/>
              <a:chExt cx="167400" cy="167400"/>
            </a:xfrm>
          </p:grpSpPr>
          <p:cxnSp>
            <p:nvCxnSpPr>
              <p:cNvPr id="1746" name="Google Shape;1746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7" name="Google Shape;1747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48" name="Google Shape;1748;p36"/>
            <p:cNvGrpSpPr/>
            <p:nvPr/>
          </p:nvGrpSpPr>
          <p:grpSpPr>
            <a:xfrm flipH="1">
              <a:off x="137000" y="4852450"/>
              <a:ext cx="167400" cy="167400"/>
              <a:chOff x="3216925" y="225750"/>
              <a:chExt cx="167400" cy="167400"/>
            </a:xfrm>
          </p:grpSpPr>
          <p:cxnSp>
            <p:nvCxnSpPr>
              <p:cNvPr id="1749" name="Google Shape;1749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0" name="Google Shape;1750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51" name="Google Shape;1751;p36"/>
            <p:cNvSpPr/>
            <p:nvPr/>
          </p:nvSpPr>
          <p:spPr>
            <a:xfrm rot="10800000" flipH="1">
              <a:off x="992188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2" name="Google Shape;1752;p36"/>
            <p:cNvGrpSpPr/>
            <p:nvPr/>
          </p:nvGrpSpPr>
          <p:grpSpPr>
            <a:xfrm rot="10800000" flipH="1">
              <a:off x="949116" y="3326797"/>
              <a:ext cx="94726" cy="124298"/>
              <a:chOff x="754200" y="3419250"/>
              <a:chExt cx="59900" cy="78600"/>
            </a:xfrm>
          </p:grpSpPr>
          <p:sp>
            <p:nvSpPr>
              <p:cNvPr id="1753" name="Google Shape;1753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5" name="Google Shape;1755;p36"/>
            <p:cNvGrpSpPr/>
            <p:nvPr/>
          </p:nvGrpSpPr>
          <p:grpSpPr>
            <a:xfrm rot="10800000" flipH="1">
              <a:off x="899000" y="1450598"/>
              <a:ext cx="167400" cy="167400"/>
              <a:chOff x="3216925" y="225750"/>
              <a:chExt cx="167400" cy="167400"/>
            </a:xfrm>
          </p:grpSpPr>
          <p:cxnSp>
            <p:nvCxnSpPr>
              <p:cNvPr id="1756" name="Google Shape;1756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7" name="Google Shape;1757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58" name="Google Shape;1758;p36"/>
            <p:cNvSpPr/>
            <p:nvPr/>
          </p:nvSpPr>
          <p:spPr>
            <a:xfrm rot="10800000" flipH="1">
              <a:off x="992188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6"/>
            <p:cNvSpPr/>
            <p:nvPr/>
          </p:nvSpPr>
          <p:spPr>
            <a:xfrm flipH="1">
              <a:off x="8091613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0" name="Google Shape;1760;p36"/>
            <p:cNvGrpSpPr/>
            <p:nvPr/>
          </p:nvGrpSpPr>
          <p:grpSpPr>
            <a:xfrm flipH="1">
              <a:off x="8061558" y="1188340"/>
              <a:ext cx="94726" cy="124298"/>
              <a:chOff x="754200" y="3419250"/>
              <a:chExt cx="59900" cy="78600"/>
            </a:xfrm>
          </p:grpSpPr>
          <p:sp>
            <p:nvSpPr>
              <p:cNvPr id="1761" name="Google Shape;1761;p3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6"/>
            <p:cNvGrpSpPr/>
            <p:nvPr/>
          </p:nvGrpSpPr>
          <p:grpSpPr>
            <a:xfrm flipH="1">
              <a:off x="8039000" y="3021438"/>
              <a:ext cx="167400" cy="167400"/>
              <a:chOff x="3216925" y="225750"/>
              <a:chExt cx="167400" cy="167400"/>
            </a:xfrm>
          </p:grpSpPr>
          <p:cxnSp>
            <p:nvCxnSpPr>
              <p:cNvPr id="1764" name="Google Shape;1764;p3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5" name="Google Shape;1765;p3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66" name="Google Shape;1766;p36"/>
            <p:cNvSpPr/>
            <p:nvPr/>
          </p:nvSpPr>
          <p:spPr>
            <a:xfrm flipH="1">
              <a:off x="8091613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6"/>
            <p:cNvSpPr/>
            <p:nvPr/>
          </p:nvSpPr>
          <p:spPr>
            <a:xfrm flipH="1">
              <a:off x="3161413" y="63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6"/>
            <p:cNvSpPr/>
            <p:nvPr/>
          </p:nvSpPr>
          <p:spPr>
            <a:xfrm flipH="1">
              <a:off x="2399413" y="556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6"/>
            <p:cNvSpPr/>
            <p:nvPr/>
          </p:nvSpPr>
          <p:spPr>
            <a:xfrm flipH="1">
              <a:off x="6514213" y="708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6"/>
            <p:cNvSpPr/>
            <p:nvPr/>
          </p:nvSpPr>
          <p:spPr>
            <a:xfrm flipH="1">
              <a:off x="5752213" y="63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6"/>
            <p:cNvSpPr/>
            <p:nvPr/>
          </p:nvSpPr>
          <p:spPr>
            <a:xfrm flipH="1">
              <a:off x="6514213" y="4518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6"/>
            <p:cNvSpPr/>
            <p:nvPr/>
          </p:nvSpPr>
          <p:spPr>
            <a:xfrm flipH="1">
              <a:off x="5447413" y="459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6"/>
            <p:cNvSpPr/>
            <p:nvPr/>
          </p:nvSpPr>
          <p:spPr>
            <a:xfrm flipH="1">
              <a:off x="3618613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6"/>
            <p:cNvSpPr/>
            <p:nvPr/>
          </p:nvSpPr>
          <p:spPr>
            <a:xfrm flipH="1">
              <a:off x="2551813" y="4518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bg>
      <p:bgPr>
        <a:solidFill>
          <a:schemeClr val="dk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37"/>
          <p:cNvSpPr/>
          <p:nvPr/>
        </p:nvSpPr>
        <p:spPr>
          <a:xfrm rot="3600076">
            <a:off x="-696681" y="-631116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777" name="Google Shape;177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950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8" name="Google Shape;1778;p37"/>
          <p:cNvGrpSpPr/>
          <p:nvPr/>
        </p:nvGrpSpPr>
        <p:grpSpPr>
          <a:xfrm>
            <a:off x="137000" y="99118"/>
            <a:ext cx="8757713" cy="4930707"/>
            <a:chOff x="137000" y="99118"/>
            <a:chExt cx="8757713" cy="4930707"/>
          </a:xfrm>
        </p:grpSpPr>
        <p:grpSp>
          <p:nvGrpSpPr>
            <p:cNvPr id="1779" name="Google Shape;1779;p37"/>
            <p:cNvGrpSpPr/>
            <p:nvPr/>
          </p:nvGrpSpPr>
          <p:grpSpPr>
            <a:xfrm rot="-6300016" flipH="1">
              <a:off x="7914334" y="131504"/>
              <a:ext cx="94725" cy="124297"/>
              <a:chOff x="754200" y="3419250"/>
              <a:chExt cx="59900" cy="78600"/>
            </a:xfrm>
          </p:grpSpPr>
          <p:sp>
            <p:nvSpPr>
              <p:cNvPr id="1780" name="Google Shape;1780;p37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7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2" name="Google Shape;1782;p37"/>
            <p:cNvGrpSpPr/>
            <p:nvPr/>
          </p:nvGrpSpPr>
          <p:grpSpPr>
            <a:xfrm flipH="1">
              <a:off x="8727313" y="109950"/>
              <a:ext cx="167400" cy="167400"/>
              <a:chOff x="3216925" y="225750"/>
              <a:chExt cx="167400" cy="167400"/>
            </a:xfrm>
          </p:grpSpPr>
          <p:cxnSp>
            <p:nvCxnSpPr>
              <p:cNvPr id="1783" name="Google Shape;1783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4" name="Google Shape;1784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85" name="Google Shape;1785;p37"/>
            <p:cNvGrpSpPr/>
            <p:nvPr/>
          </p:nvGrpSpPr>
          <p:grpSpPr>
            <a:xfrm flipH="1">
              <a:off x="4455513" y="99963"/>
              <a:ext cx="167400" cy="167400"/>
              <a:chOff x="3216925" y="225750"/>
              <a:chExt cx="167400" cy="167400"/>
            </a:xfrm>
          </p:grpSpPr>
          <p:cxnSp>
            <p:nvCxnSpPr>
              <p:cNvPr id="1786" name="Google Shape;1786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7" name="Google Shape;1787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88" name="Google Shape;1788;p37"/>
            <p:cNvSpPr/>
            <p:nvPr/>
          </p:nvSpPr>
          <p:spPr>
            <a:xfrm flipH="1">
              <a:off x="8800213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9" name="Google Shape;1789;p37"/>
            <p:cNvGrpSpPr/>
            <p:nvPr/>
          </p:nvGrpSpPr>
          <p:grpSpPr>
            <a:xfrm flipH="1">
              <a:off x="8191458" y="4885065"/>
              <a:ext cx="94726" cy="124298"/>
              <a:chOff x="850570" y="3419250"/>
              <a:chExt cx="59900" cy="78600"/>
            </a:xfrm>
          </p:grpSpPr>
          <p:sp>
            <p:nvSpPr>
              <p:cNvPr id="1790" name="Google Shape;1790;p37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7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2" name="Google Shape;1792;p37"/>
            <p:cNvSpPr/>
            <p:nvPr/>
          </p:nvSpPr>
          <p:spPr>
            <a:xfrm flipH="1">
              <a:off x="62094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 flipH="1">
              <a:off x="4990213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 flipH="1">
              <a:off x="3847213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 flipH="1">
              <a:off x="3085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6" name="Google Shape;1796;p37"/>
            <p:cNvGrpSpPr/>
            <p:nvPr/>
          </p:nvGrpSpPr>
          <p:grpSpPr>
            <a:xfrm rot="3599965" flipH="1">
              <a:off x="1640746" y="131504"/>
              <a:ext cx="94724" cy="124296"/>
              <a:chOff x="754200" y="3419250"/>
              <a:chExt cx="59900" cy="78600"/>
            </a:xfrm>
          </p:grpSpPr>
          <p:sp>
            <p:nvSpPr>
              <p:cNvPr id="1797" name="Google Shape;1797;p37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7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9" name="Google Shape;1799;p37"/>
            <p:cNvGrpSpPr/>
            <p:nvPr/>
          </p:nvGrpSpPr>
          <p:grpSpPr>
            <a:xfrm flipH="1">
              <a:off x="137000" y="99975"/>
              <a:ext cx="167400" cy="167400"/>
              <a:chOff x="3216925" y="225750"/>
              <a:chExt cx="167400" cy="167400"/>
            </a:xfrm>
          </p:grpSpPr>
          <p:cxnSp>
            <p:nvCxnSpPr>
              <p:cNvPr id="1800" name="Google Shape;1800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1" name="Google Shape;1801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02" name="Google Shape;1802;p37"/>
            <p:cNvSpPr/>
            <p:nvPr/>
          </p:nvSpPr>
          <p:spPr>
            <a:xfrm flipH="1">
              <a:off x="1180213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3" name="Google Shape;1803;p37"/>
            <p:cNvGrpSpPr/>
            <p:nvPr/>
          </p:nvGrpSpPr>
          <p:grpSpPr>
            <a:xfrm flipH="1">
              <a:off x="1759758" y="4845940"/>
              <a:ext cx="94726" cy="124298"/>
              <a:chOff x="1043311" y="3419250"/>
              <a:chExt cx="59900" cy="78600"/>
            </a:xfrm>
          </p:grpSpPr>
          <p:sp>
            <p:nvSpPr>
              <p:cNvPr id="1804" name="Google Shape;1804;p37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7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6" name="Google Shape;1806;p37"/>
            <p:cNvSpPr/>
            <p:nvPr/>
          </p:nvSpPr>
          <p:spPr>
            <a:xfrm flipH="1">
              <a:off x="31614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 flipH="1">
              <a:off x="4914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 flipH="1">
              <a:off x="6057013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9" name="Google Shape;1809;p37"/>
            <p:cNvGrpSpPr/>
            <p:nvPr/>
          </p:nvGrpSpPr>
          <p:grpSpPr>
            <a:xfrm flipH="1">
              <a:off x="8727313" y="4862425"/>
              <a:ext cx="167400" cy="167400"/>
              <a:chOff x="3216925" y="225750"/>
              <a:chExt cx="167400" cy="167400"/>
            </a:xfrm>
          </p:grpSpPr>
          <p:cxnSp>
            <p:nvCxnSpPr>
              <p:cNvPr id="1810" name="Google Shape;1810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1" name="Google Shape;1811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2" name="Google Shape;1812;p37"/>
            <p:cNvGrpSpPr/>
            <p:nvPr/>
          </p:nvGrpSpPr>
          <p:grpSpPr>
            <a:xfrm flipH="1">
              <a:off x="4455513" y="4852438"/>
              <a:ext cx="167400" cy="167400"/>
              <a:chOff x="3216925" y="225750"/>
              <a:chExt cx="167400" cy="167400"/>
            </a:xfrm>
          </p:grpSpPr>
          <p:cxnSp>
            <p:nvCxnSpPr>
              <p:cNvPr id="1813" name="Google Shape;1813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4" name="Google Shape;1814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15" name="Google Shape;1815;p37"/>
            <p:cNvGrpSpPr/>
            <p:nvPr/>
          </p:nvGrpSpPr>
          <p:grpSpPr>
            <a:xfrm flipH="1">
              <a:off x="137000" y="4852450"/>
              <a:ext cx="167400" cy="167400"/>
              <a:chOff x="3216925" y="225750"/>
              <a:chExt cx="167400" cy="167400"/>
            </a:xfrm>
          </p:grpSpPr>
          <p:cxnSp>
            <p:nvCxnSpPr>
              <p:cNvPr id="1816" name="Google Shape;1816;p37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7" name="Google Shape;1817;p37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18" name="Google Shape;1818;p37"/>
          <p:cNvSpPr/>
          <p:nvPr/>
        </p:nvSpPr>
        <p:spPr>
          <a:xfrm rot="3600076">
            <a:off x="6751344" y="2188884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819" name="Google Shape;181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5975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solidFill>
          <a:schemeClr val="dk1"/>
        </a:solidFill>
        <a:effectLst/>
      </p:bgPr>
    </p:bg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1" name="Google Shape;182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950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5975" y="1498287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38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4" name="Google Shape;1824;p38"/>
          <p:cNvGrpSpPr/>
          <p:nvPr/>
        </p:nvGrpSpPr>
        <p:grpSpPr>
          <a:xfrm flipH="1">
            <a:off x="137000" y="99118"/>
            <a:ext cx="8837213" cy="4930707"/>
            <a:chOff x="137000" y="99118"/>
            <a:chExt cx="8837213" cy="4930707"/>
          </a:xfrm>
        </p:grpSpPr>
        <p:grpSp>
          <p:nvGrpSpPr>
            <p:cNvPr id="1825" name="Google Shape;1825;p38"/>
            <p:cNvGrpSpPr/>
            <p:nvPr/>
          </p:nvGrpSpPr>
          <p:grpSpPr>
            <a:xfrm rot="6300016">
              <a:off x="1102154" y="131504"/>
              <a:ext cx="94725" cy="124297"/>
              <a:chOff x="754200" y="3419250"/>
              <a:chExt cx="59900" cy="78600"/>
            </a:xfrm>
          </p:grpSpPr>
          <p:sp>
            <p:nvSpPr>
              <p:cNvPr id="1826" name="Google Shape;1826;p38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8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8" name="Google Shape;1828;p38"/>
            <p:cNvGrpSpPr/>
            <p:nvPr/>
          </p:nvGrpSpPr>
          <p:grpSpPr>
            <a:xfrm>
              <a:off x="216500" y="109950"/>
              <a:ext cx="167400" cy="167400"/>
              <a:chOff x="3216925" y="225750"/>
              <a:chExt cx="167400" cy="167400"/>
            </a:xfrm>
          </p:grpSpPr>
          <p:cxnSp>
            <p:nvCxnSpPr>
              <p:cNvPr id="1829" name="Google Shape;1829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0" name="Google Shape;1830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1" name="Google Shape;1831;p38"/>
            <p:cNvGrpSpPr/>
            <p:nvPr/>
          </p:nvGrpSpPr>
          <p:grpSpPr>
            <a:xfrm>
              <a:off x="4488300" y="99963"/>
              <a:ext cx="167400" cy="167400"/>
              <a:chOff x="3216925" y="225750"/>
              <a:chExt cx="167400" cy="167400"/>
            </a:xfrm>
          </p:grpSpPr>
          <p:cxnSp>
            <p:nvCxnSpPr>
              <p:cNvPr id="1832" name="Google Shape;1832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3" name="Google Shape;1833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4" name="Google Shape;1834;p38"/>
            <p:cNvGrpSpPr/>
            <p:nvPr/>
          </p:nvGrpSpPr>
          <p:grpSpPr>
            <a:xfrm>
              <a:off x="138975" y="2475913"/>
              <a:ext cx="167400" cy="167400"/>
              <a:chOff x="3216925" y="225750"/>
              <a:chExt cx="167400" cy="167400"/>
            </a:xfrm>
          </p:grpSpPr>
          <p:cxnSp>
            <p:nvCxnSpPr>
              <p:cNvPr id="1835" name="Google Shape;1835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6" name="Google Shape;1836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37" name="Google Shape;1837;p38"/>
            <p:cNvSpPr/>
            <p:nvPr/>
          </p:nvSpPr>
          <p:spPr>
            <a:xfrm>
              <a:off x="2894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289400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137000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289400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1" name="Google Shape;1841;p38"/>
            <p:cNvGrpSpPr/>
            <p:nvPr/>
          </p:nvGrpSpPr>
          <p:grpSpPr>
            <a:xfrm>
              <a:off x="825029" y="4885065"/>
              <a:ext cx="94726" cy="124298"/>
              <a:chOff x="850570" y="3419250"/>
              <a:chExt cx="59900" cy="78600"/>
            </a:xfrm>
          </p:grpSpPr>
          <p:sp>
            <p:nvSpPr>
              <p:cNvPr id="1842" name="Google Shape;1842;p38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8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44" name="Google Shape;1844;p38"/>
            <p:cNvSpPr/>
            <p:nvPr/>
          </p:nvSpPr>
          <p:spPr>
            <a:xfrm>
              <a:off x="28802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4099400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5242400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8"/>
            <p:cNvSpPr/>
            <p:nvPr/>
          </p:nvSpPr>
          <p:spPr>
            <a:xfrm>
              <a:off x="6004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8" name="Google Shape;1848;p38"/>
            <p:cNvGrpSpPr/>
            <p:nvPr/>
          </p:nvGrpSpPr>
          <p:grpSpPr>
            <a:xfrm rot="-3599965">
              <a:off x="7375742" y="131504"/>
              <a:ext cx="94724" cy="124296"/>
              <a:chOff x="754200" y="3419250"/>
              <a:chExt cx="59900" cy="78600"/>
            </a:xfrm>
          </p:grpSpPr>
          <p:sp>
            <p:nvSpPr>
              <p:cNvPr id="1849" name="Google Shape;1849;p38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8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38"/>
            <p:cNvGrpSpPr/>
            <p:nvPr/>
          </p:nvGrpSpPr>
          <p:grpSpPr>
            <a:xfrm>
              <a:off x="8806813" y="99975"/>
              <a:ext cx="167400" cy="167400"/>
              <a:chOff x="3216925" y="225750"/>
              <a:chExt cx="167400" cy="167400"/>
            </a:xfrm>
          </p:grpSpPr>
          <p:cxnSp>
            <p:nvCxnSpPr>
              <p:cNvPr id="1852" name="Google Shape;1852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3" name="Google Shape;1853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54" name="Google Shape;1854;p38"/>
            <p:cNvSpPr/>
            <p:nvPr/>
          </p:nvSpPr>
          <p:spPr>
            <a:xfrm>
              <a:off x="7909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89000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6" name="Google Shape;1856;p38"/>
            <p:cNvGrpSpPr/>
            <p:nvPr/>
          </p:nvGrpSpPr>
          <p:grpSpPr>
            <a:xfrm>
              <a:off x="8856929" y="1188340"/>
              <a:ext cx="94726" cy="124298"/>
              <a:chOff x="754200" y="3419250"/>
              <a:chExt cx="59900" cy="78600"/>
            </a:xfrm>
          </p:grpSpPr>
          <p:sp>
            <p:nvSpPr>
              <p:cNvPr id="1857" name="Google Shape;1857;p38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8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1859;p38"/>
            <p:cNvGrpSpPr/>
            <p:nvPr/>
          </p:nvGrpSpPr>
          <p:grpSpPr>
            <a:xfrm>
              <a:off x="8806813" y="2488038"/>
              <a:ext cx="167400" cy="167400"/>
              <a:chOff x="3216925" y="225750"/>
              <a:chExt cx="167400" cy="167400"/>
            </a:xfrm>
          </p:grpSpPr>
          <p:cxnSp>
            <p:nvCxnSpPr>
              <p:cNvPr id="1860" name="Google Shape;1860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1" name="Google Shape;1861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62" name="Google Shape;1862;p38"/>
            <p:cNvSpPr/>
            <p:nvPr/>
          </p:nvSpPr>
          <p:spPr>
            <a:xfrm>
              <a:off x="8900000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82142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4" name="Google Shape;1864;p38"/>
            <p:cNvGrpSpPr/>
            <p:nvPr/>
          </p:nvGrpSpPr>
          <p:grpSpPr>
            <a:xfrm>
              <a:off x="7256729" y="4845940"/>
              <a:ext cx="94726" cy="124298"/>
              <a:chOff x="1043311" y="3419250"/>
              <a:chExt cx="59900" cy="78600"/>
            </a:xfrm>
          </p:grpSpPr>
          <p:sp>
            <p:nvSpPr>
              <p:cNvPr id="1865" name="Google Shape;1865;p38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8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7" name="Google Shape;1867;p38"/>
            <p:cNvSpPr/>
            <p:nvPr/>
          </p:nvSpPr>
          <p:spPr>
            <a:xfrm>
              <a:off x="59282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4175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19658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3032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1" name="Google Shape;1871;p38"/>
            <p:cNvGrpSpPr/>
            <p:nvPr/>
          </p:nvGrpSpPr>
          <p:grpSpPr>
            <a:xfrm>
              <a:off x="216500" y="4862425"/>
              <a:ext cx="167400" cy="167400"/>
              <a:chOff x="3216925" y="225750"/>
              <a:chExt cx="167400" cy="167400"/>
            </a:xfrm>
          </p:grpSpPr>
          <p:cxnSp>
            <p:nvCxnSpPr>
              <p:cNvPr id="1872" name="Google Shape;1872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3" name="Google Shape;1873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4" name="Google Shape;1874;p38"/>
            <p:cNvGrpSpPr/>
            <p:nvPr/>
          </p:nvGrpSpPr>
          <p:grpSpPr>
            <a:xfrm>
              <a:off x="4488300" y="4852438"/>
              <a:ext cx="167400" cy="167400"/>
              <a:chOff x="3216925" y="225750"/>
              <a:chExt cx="167400" cy="167400"/>
            </a:xfrm>
          </p:grpSpPr>
          <p:cxnSp>
            <p:nvCxnSpPr>
              <p:cNvPr id="1875" name="Google Shape;1875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6" name="Google Shape;1876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7" name="Google Shape;1877;p38"/>
            <p:cNvGrpSpPr/>
            <p:nvPr/>
          </p:nvGrpSpPr>
          <p:grpSpPr>
            <a:xfrm>
              <a:off x="8806813" y="4852450"/>
              <a:ext cx="167400" cy="167400"/>
              <a:chOff x="3216925" y="225750"/>
              <a:chExt cx="167400" cy="167400"/>
            </a:xfrm>
          </p:grpSpPr>
          <p:cxnSp>
            <p:nvCxnSpPr>
              <p:cNvPr id="1878" name="Google Shape;1878;p38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9" name="Google Shape;1879;p38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80" name="Google Shape;1880;p38"/>
          <p:cNvSpPr/>
          <p:nvPr/>
        </p:nvSpPr>
        <p:spPr>
          <a:xfrm rot="3600076">
            <a:off x="6751344" y="-391116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1881" name="Google Shape;1881;p38"/>
          <p:cNvSpPr/>
          <p:nvPr/>
        </p:nvSpPr>
        <p:spPr>
          <a:xfrm rot="3600076">
            <a:off x="-1320681" y="1948884"/>
            <a:ext cx="3345299" cy="3309879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1882" name="Google Shape;188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1725" y="2459687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32425" y="508337"/>
            <a:ext cx="2143799" cy="2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/>
          <p:nvPr/>
        </p:nvSpPr>
        <p:spPr>
          <a:xfrm>
            <a:off x="6549400" y="-2103850"/>
            <a:ext cx="3749208" cy="370930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45" name="Google Shape;45;p3"/>
          <p:cNvSpPr/>
          <p:nvPr/>
        </p:nvSpPr>
        <p:spPr>
          <a:xfrm>
            <a:off x="-519175" y="2402200"/>
            <a:ext cx="3749208" cy="370930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pic>
        <p:nvPicPr>
          <p:cNvPr id="46" name="Google Shape;4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9350" y="3470262"/>
            <a:ext cx="2143799" cy="214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3"/>
          <p:cNvGrpSpPr/>
          <p:nvPr/>
        </p:nvGrpSpPr>
        <p:grpSpPr>
          <a:xfrm>
            <a:off x="353575" y="250368"/>
            <a:ext cx="8154125" cy="4436832"/>
            <a:chOff x="353575" y="250368"/>
            <a:chExt cx="8154125" cy="4436832"/>
          </a:xfrm>
        </p:grpSpPr>
        <p:grpSp>
          <p:nvGrpSpPr>
            <p:cNvPr id="48" name="Google Shape;48;p3"/>
            <p:cNvGrpSpPr/>
            <p:nvPr/>
          </p:nvGrpSpPr>
          <p:grpSpPr>
            <a:xfrm>
              <a:off x="8340300" y="456300"/>
              <a:ext cx="167400" cy="167400"/>
              <a:chOff x="3216925" y="225750"/>
              <a:chExt cx="167400" cy="167400"/>
            </a:xfrm>
          </p:grpSpPr>
          <p:cxnSp>
            <p:nvCxnSpPr>
              <p:cNvPr id="49" name="Google Shape;49;p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1" name="Google Shape;51;p3"/>
            <p:cNvGrpSpPr/>
            <p:nvPr/>
          </p:nvGrpSpPr>
          <p:grpSpPr>
            <a:xfrm rot="-3599965">
              <a:off x="8376642" y="915879"/>
              <a:ext cx="94724" cy="124296"/>
              <a:chOff x="754200" y="3419250"/>
              <a:chExt cx="59900" cy="7860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 rot="6300016">
              <a:off x="7930979" y="477854"/>
              <a:ext cx="94725" cy="124297"/>
              <a:chOff x="754200" y="3419250"/>
              <a:chExt cx="59900" cy="7860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" name="Google Shape;57;p3"/>
            <p:cNvSpPr/>
            <p:nvPr/>
          </p:nvSpPr>
          <p:spPr>
            <a:xfrm>
              <a:off x="7967550" y="8972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2174125" y="1257250"/>
              <a:ext cx="167400" cy="167400"/>
              <a:chOff x="3216925" y="225750"/>
              <a:chExt cx="167400" cy="167400"/>
            </a:xfrm>
          </p:grpSpPr>
          <p:cxnSp>
            <p:nvCxnSpPr>
              <p:cNvPr id="59" name="Google Shape;59;p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" name="Google Shape;61;p3"/>
            <p:cNvGrpSpPr/>
            <p:nvPr/>
          </p:nvGrpSpPr>
          <p:grpSpPr>
            <a:xfrm rot="-3599965">
              <a:off x="892867" y="2804104"/>
              <a:ext cx="94724" cy="124296"/>
              <a:chOff x="754200" y="3419250"/>
              <a:chExt cx="59900" cy="78600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 rot="6300016">
              <a:off x="447204" y="2289879"/>
              <a:ext cx="94725" cy="124297"/>
              <a:chOff x="754200" y="3419250"/>
              <a:chExt cx="59900" cy="786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67;p3"/>
            <p:cNvSpPr/>
            <p:nvPr/>
          </p:nvSpPr>
          <p:spPr>
            <a:xfrm>
              <a:off x="1877575" y="200296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3"/>
            <p:cNvGrpSpPr/>
            <p:nvPr/>
          </p:nvGrpSpPr>
          <p:grpSpPr>
            <a:xfrm rot="1800035">
              <a:off x="7942533" y="4481570"/>
              <a:ext cx="94724" cy="124296"/>
              <a:chOff x="754200" y="3419250"/>
              <a:chExt cx="59900" cy="78600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 rot="-9899984">
              <a:off x="8380558" y="4035906"/>
              <a:ext cx="94725" cy="124297"/>
              <a:chOff x="754200" y="3419250"/>
              <a:chExt cx="59900" cy="786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" name="Google Shape;74;p3"/>
            <p:cNvSpPr/>
            <p:nvPr/>
          </p:nvSpPr>
          <p:spPr>
            <a:xfrm rot="5400000">
              <a:off x="8049105" y="4087263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496575" y="124096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76;p3"/>
            <p:cNvGrpSpPr/>
            <p:nvPr/>
          </p:nvGrpSpPr>
          <p:grpSpPr>
            <a:xfrm>
              <a:off x="2174125" y="4519800"/>
              <a:ext cx="167400" cy="167400"/>
              <a:chOff x="3216925" y="225750"/>
              <a:chExt cx="167400" cy="167400"/>
            </a:xfrm>
          </p:grpSpPr>
          <p:cxnSp>
            <p:nvCxnSpPr>
              <p:cNvPr id="77" name="Google Shape;77;p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9" name="Google Shape;79;p3"/>
            <p:cNvGrpSpPr/>
            <p:nvPr/>
          </p:nvGrpSpPr>
          <p:grpSpPr>
            <a:xfrm rot="3599965">
              <a:off x="1056881" y="2213687"/>
              <a:ext cx="94724" cy="124296"/>
              <a:chOff x="754200" y="3419250"/>
              <a:chExt cx="59900" cy="78600"/>
            </a:xfrm>
          </p:grpSpPr>
          <p:sp>
            <p:nvSpPr>
              <p:cNvPr id="80" name="Google Shape;80;p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82;p3"/>
            <p:cNvSpPr/>
            <p:nvPr/>
          </p:nvSpPr>
          <p:spPr>
            <a:xfrm>
              <a:off x="1725175" y="55516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53575" y="25036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3"/>
          <p:cNvSpPr txBox="1">
            <a:spLocks noGrp="1"/>
          </p:cNvSpPr>
          <p:nvPr>
            <p:ph type="title"/>
          </p:nvPr>
        </p:nvSpPr>
        <p:spPr>
          <a:xfrm>
            <a:off x="4572000" y="1439700"/>
            <a:ext cx="3810000" cy="1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3"/>
          <p:cNvSpPr txBox="1">
            <a:spLocks noGrp="1"/>
          </p:cNvSpPr>
          <p:nvPr>
            <p:ph type="title" idx="2" hasCustomPrompt="1"/>
          </p:nvPr>
        </p:nvSpPr>
        <p:spPr>
          <a:xfrm>
            <a:off x="2867525" y="1851000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" name="Google Shape;86;p3"/>
          <p:cNvSpPr txBox="1">
            <a:spLocks noGrp="1"/>
          </p:cNvSpPr>
          <p:nvPr>
            <p:ph type="subTitle" idx="1"/>
          </p:nvPr>
        </p:nvSpPr>
        <p:spPr>
          <a:xfrm>
            <a:off x="4577650" y="3104100"/>
            <a:ext cx="27417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2588018" y="539968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146" name="Google Shape;146;p5"/>
          <p:cNvSpPr/>
          <p:nvPr/>
        </p:nvSpPr>
        <p:spPr>
          <a:xfrm>
            <a:off x="439325" y="370200"/>
            <a:ext cx="8289300" cy="793800"/>
          </a:xfrm>
          <a:prstGeom prst="roundRect">
            <a:avLst>
              <a:gd name="adj" fmla="val 2477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5"/>
          <p:cNvSpPr/>
          <p:nvPr/>
        </p:nvSpPr>
        <p:spPr>
          <a:xfrm>
            <a:off x="4751850" y="1464000"/>
            <a:ext cx="3964800" cy="33093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427350" y="1464000"/>
            <a:ext cx="3964800" cy="33093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1"/>
          </p:nvPr>
        </p:nvSpPr>
        <p:spPr>
          <a:xfrm>
            <a:off x="975900" y="2787163"/>
            <a:ext cx="28677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subTitle" idx="2"/>
          </p:nvPr>
        </p:nvSpPr>
        <p:spPr>
          <a:xfrm>
            <a:off x="5300400" y="2787163"/>
            <a:ext cx="28677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3"/>
          </p:nvPr>
        </p:nvSpPr>
        <p:spPr>
          <a:xfrm>
            <a:off x="975900" y="3345738"/>
            <a:ext cx="2867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subTitle" idx="4"/>
          </p:nvPr>
        </p:nvSpPr>
        <p:spPr>
          <a:xfrm>
            <a:off x="5300400" y="3345738"/>
            <a:ext cx="2867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54" name="Google Shape;154;p5"/>
          <p:cNvGrpSpPr/>
          <p:nvPr/>
        </p:nvGrpSpPr>
        <p:grpSpPr>
          <a:xfrm>
            <a:off x="108839" y="99118"/>
            <a:ext cx="8880405" cy="4932570"/>
            <a:chOff x="108839" y="99118"/>
            <a:chExt cx="8880405" cy="4932570"/>
          </a:xfrm>
        </p:grpSpPr>
        <p:grpSp>
          <p:nvGrpSpPr>
            <p:cNvPr id="155" name="Google Shape;155;p5"/>
            <p:cNvGrpSpPr/>
            <p:nvPr/>
          </p:nvGrpSpPr>
          <p:grpSpPr>
            <a:xfrm rot="4499984" flipH="1">
              <a:off x="1073992" y="4873142"/>
              <a:ext cx="94725" cy="124297"/>
              <a:chOff x="754200" y="3419250"/>
              <a:chExt cx="59900" cy="78600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" name="Google Shape;158;p5"/>
            <p:cNvGrpSpPr/>
            <p:nvPr/>
          </p:nvGrpSpPr>
          <p:grpSpPr>
            <a:xfrm rot="10800000" flipH="1">
              <a:off x="188339" y="4851593"/>
              <a:ext cx="167400" cy="167400"/>
              <a:chOff x="3216925" y="225750"/>
              <a:chExt cx="167400" cy="167400"/>
            </a:xfrm>
          </p:grpSpPr>
          <p:cxnSp>
            <p:nvCxnSpPr>
              <p:cNvPr id="159" name="Google Shape;159;p5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5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" name="Google Shape;161;p5"/>
            <p:cNvGrpSpPr/>
            <p:nvPr/>
          </p:nvGrpSpPr>
          <p:grpSpPr>
            <a:xfrm rot="10800000" flipH="1">
              <a:off x="4460139" y="4864288"/>
              <a:ext cx="167400" cy="167400"/>
              <a:chOff x="3216925" y="225750"/>
              <a:chExt cx="167400" cy="167400"/>
            </a:xfrm>
          </p:grpSpPr>
          <p:cxnSp>
            <p:nvCxnSpPr>
              <p:cNvPr id="162" name="Google Shape;162;p5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5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" name="Google Shape;164;p5"/>
            <p:cNvGrpSpPr/>
            <p:nvPr/>
          </p:nvGrpSpPr>
          <p:grpSpPr>
            <a:xfrm rot="10800000" flipH="1">
              <a:off x="110814" y="2485630"/>
              <a:ext cx="167400" cy="167400"/>
              <a:chOff x="3216925" y="225750"/>
              <a:chExt cx="167400" cy="167400"/>
            </a:xfrm>
          </p:grpSpPr>
          <p:cxnSp>
            <p:nvCxnSpPr>
              <p:cNvPr id="165" name="Google Shape;165;p5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66;p5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7" name="Google Shape;167;p5"/>
            <p:cNvSpPr/>
            <p:nvPr/>
          </p:nvSpPr>
          <p:spPr>
            <a:xfrm rot="10800000" flipH="1">
              <a:off x="261239" y="43224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10800000" flipH="1">
              <a:off x="261239" y="28746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10800000" flipH="1">
              <a:off x="108839" y="18078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10800000" flipH="1">
              <a:off x="261239" y="6648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5"/>
            <p:cNvGrpSpPr/>
            <p:nvPr/>
          </p:nvGrpSpPr>
          <p:grpSpPr>
            <a:xfrm rot="10800000" flipH="1">
              <a:off x="796868" y="119580"/>
              <a:ext cx="94726" cy="124298"/>
              <a:chOff x="850570" y="3419250"/>
              <a:chExt cx="59900" cy="78600"/>
            </a:xfrm>
          </p:grpSpPr>
          <p:sp>
            <p:nvSpPr>
              <p:cNvPr id="172" name="Google Shape;172;p5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5"/>
            <p:cNvSpPr/>
            <p:nvPr/>
          </p:nvSpPr>
          <p:spPr>
            <a:xfrm rot="10800000" flipH="1">
              <a:off x="2852039" y="49320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10800000" flipH="1">
              <a:off x="4071239" y="50082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rot="10800000" flipH="1">
              <a:off x="5214239" y="48558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10800000" flipH="1">
              <a:off x="5976239" y="49320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78;p5"/>
            <p:cNvGrpSpPr/>
            <p:nvPr/>
          </p:nvGrpSpPr>
          <p:grpSpPr>
            <a:xfrm rot="-7200035" flipH="1">
              <a:off x="7347581" y="4873143"/>
              <a:ext cx="94724" cy="124296"/>
              <a:chOff x="754200" y="3419250"/>
              <a:chExt cx="59900" cy="78600"/>
            </a:xfrm>
          </p:grpSpPr>
          <p:sp>
            <p:nvSpPr>
              <p:cNvPr id="179" name="Google Shape;179;p5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181;p5"/>
            <p:cNvGrpSpPr/>
            <p:nvPr/>
          </p:nvGrpSpPr>
          <p:grpSpPr>
            <a:xfrm rot="10800000" flipH="1">
              <a:off x="8778651" y="4861568"/>
              <a:ext cx="167400" cy="167400"/>
              <a:chOff x="3216925" y="225750"/>
              <a:chExt cx="167400" cy="167400"/>
            </a:xfrm>
          </p:grpSpPr>
          <p:cxnSp>
            <p:nvCxnSpPr>
              <p:cNvPr id="182" name="Google Shape;182;p5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5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4" name="Google Shape;184;p5"/>
            <p:cNvSpPr/>
            <p:nvPr/>
          </p:nvSpPr>
          <p:spPr>
            <a:xfrm rot="10800000" flipH="1">
              <a:off x="7881239" y="49320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 rot="10800000" flipH="1">
              <a:off x="8871839" y="43224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" name="Google Shape;186;p5"/>
            <p:cNvGrpSpPr/>
            <p:nvPr/>
          </p:nvGrpSpPr>
          <p:grpSpPr>
            <a:xfrm rot="10800000" flipH="1">
              <a:off x="8778651" y="2473505"/>
              <a:ext cx="167400" cy="167400"/>
              <a:chOff x="3216925" y="225750"/>
              <a:chExt cx="167400" cy="167400"/>
            </a:xfrm>
          </p:grpSpPr>
          <p:cxnSp>
            <p:nvCxnSpPr>
              <p:cNvPr id="187" name="Google Shape;187;p5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5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9" name="Google Shape;189;p5"/>
            <p:cNvGrpSpPr/>
            <p:nvPr/>
          </p:nvGrpSpPr>
          <p:grpSpPr>
            <a:xfrm rot="4499984" flipH="1">
              <a:off x="8869592" y="1752904"/>
              <a:ext cx="94725" cy="124297"/>
              <a:chOff x="754200" y="3419250"/>
              <a:chExt cx="59900" cy="78600"/>
            </a:xfrm>
          </p:grpSpPr>
          <p:sp>
            <p:nvSpPr>
              <p:cNvPr id="190" name="Google Shape;190;p5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5"/>
            <p:cNvSpPr/>
            <p:nvPr/>
          </p:nvSpPr>
          <p:spPr>
            <a:xfrm rot="10800000" flipH="1">
              <a:off x="8871839" y="12744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 rot="10800000" flipH="1">
              <a:off x="8186039" y="2076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" name="Google Shape;194;p5"/>
            <p:cNvGrpSpPr/>
            <p:nvPr/>
          </p:nvGrpSpPr>
          <p:grpSpPr>
            <a:xfrm rot="10800000" flipH="1">
              <a:off x="7228568" y="158705"/>
              <a:ext cx="94726" cy="124298"/>
              <a:chOff x="1043311" y="3419250"/>
              <a:chExt cx="59900" cy="78600"/>
            </a:xfrm>
          </p:grpSpPr>
          <p:sp>
            <p:nvSpPr>
              <p:cNvPr id="195" name="Google Shape;195;p5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" name="Google Shape;197;p5"/>
            <p:cNvSpPr/>
            <p:nvPr/>
          </p:nvSpPr>
          <p:spPr>
            <a:xfrm rot="10800000" flipH="1">
              <a:off x="5900039" y="1314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 rot="10800000" flipH="1">
              <a:off x="4147439" y="1314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 rot="10800000" flipH="1">
              <a:off x="1937639" y="2076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 rot="10800000" flipH="1">
              <a:off x="3004439" y="1314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" name="Google Shape;201;p5"/>
            <p:cNvGrpSpPr/>
            <p:nvPr/>
          </p:nvGrpSpPr>
          <p:grpSpPr>
            <a:xfrm rot="10800000" flipH="1">
              <a:off x="188339" y="99118"/>
              <a:ext cx="167400" cy="167400"/>
              <a:chOff x="3216925" y="225750"/>
              <a:chExt cx="167400" cy="167400"/>
            </a:xfrm>
          </p:grpSpPr>
          <p:cxnSp>
            <p:nvCxnSpPr>
              <p:cNvPr id="202" name="Google Shape;202;p5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" name="Google Shape;203;p5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4" name="Google Shape;204;p5"/>
            <p:cNvGrpSpPr/>
            <p:nvPr/>
          </p:nvGrpSpPr>
          <p:grpSpPr>
            <a:xfrm rot="10800000" flipH="1">
              <a:off x="4460139" y="111813"/>
              <a:ext cx="167400" cy="167400"/>
              <a:chOff x="3216925" y="225750"/>
              <a:chExt cx="167400" cy="167400"/>
            </a:xfrm>
          </p:grpSpPr>
          <p:cxnSp>
            <p:nvCxnSpPr>
              <p:cNvPr id="205" name="Google Shape;205;p5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Google Shape;206;p5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7" name="Google Shape;207;p5"/>
            <p:cNvGrpSpPr/>
            <p:nvPr/>
          </p:nvGrpSpPr>
          <p:grpSpPr>
            <a:xfrm rot="10800000" flipH="1">
              <a:off x="8778651" y="109093"/>
              <a:ext cx="167400" cy="167400"/>
              <a:chOff x="3216925" y="225750"/>
              <a:chExt cx="167400" cy="167400"/>
            </a:xfrm>
          </p:grpSpPr>
          <p:cxnSp>
            <p:nvCxnSpPr>
              <p:cNvPr id="208" name="Google Shape;208;p5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9" name="Google Shape;209;p5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0" name="Google Shape;210;p5"/>
            <p:cNvGrpSpPr/>
            <p:nvPr/>
          </p:nvGrpSpPr>
          <p:grpSpPr>
            <a:xfrm rot="10800000" flipH="1">
              <a:off x="4460139" y="1278363"/>
              <a:ext cx="167400" cy="167400"/>
              <a:chOff x="3216925" y="225750"/>
              <a:chExt cx="167400" cy="167400"/>
            </a:xfrm>
          </p:grpSpPr>
          <p:cxnSp>
            <p:nvCxnSpPr>
              <p:cNvPr id="211" name="Google Shape;211;p5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5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3" name="Google Shape;213;p5"/>
            <p:cNvGrpSpPr/>
            <p:nvPr/>
          </p:nvGrpSpPr>
          <p:grpSpPr>
            <a:xfrm rot="10800000" flipH="1">
              <a:off x="4485368" y="2597105"/>
              <a:ext cx="94726" cy="124298"/>
              <a:chOff x="1043311" y="3419250"/>
              <a:chExt cx="59900" cy="78600"/>
            </a:xfrm>
          </p:grpSpPr>
          <p:sp>
            <p:nvSpPr>
              <p:cNvPr id="214" name="Google Shape;214;p5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5"/>
            <p:cNvGrpSpPr/>
            <p:nvPr/>
          </p:nvGrpSpPr>
          <p:grpSpPr>
            <a:xfrm rot="4499984" flipH="1">
              <a:off x="3230792" y="1219504"/>
              <a:ext cx="94725" cy="124297"/>
              <a:chOff x="754200" y="3419250"/>
              <a:chExt cx="59900" cy="78600"/>
            </a:xfrm>
          </p:grpSpPr>
          <p:sp>
            <p:nvSpPr>
              <p:cNvPr id="217" name="Google Shape;217;p5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" name="Google Shape;219;p5"/>
            <p:cNvSpPr/>
            <p:nvPr/>
          </p:nvSpPr>
          <p:spPr>
            <a:xfrm rot="10800000" flipH="1">
              <a:off x="947039" y="13506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 rot="10800000" flipH="1">
              <a:off x="2394839" y="12744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 rot="10800000" flipH="1">
              <a:off x="5214239" y="12744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10800000" flipH="1">
              <a:off x="6662039" y="12744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10800000" flipH="1">
              <a:off x="7576439" y="13506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10800000" flipH="1">
              <a:off x="4528439" y="18078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10800000" flipH="1">
              <a:off x="4528439" y="3865225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"/>
          <p:cNvSpPr/>
          <p:nvPr/>
        </p:nvSpPr>
        <p:spPr>
          <a:xfrm>
            <a:off x="4760650" y="-444000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228" name="Google Shape;228;p6"/>
          <p:cNvSpPr/>
          <p:nvPr/>
        </p:nvSpPr>
        <p:spPr>
          <a:xfrm>
            <a:off x="439325" y="1880300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229" name="Google Shape;229;p6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4937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31" name="Google Shape;231;p6"/>
          <p:cNvGrpSpPr/>
          <p:nvPr/>
        </p:nvGrpSpPr>
        <p:grpSpPr>
          <a:xfrm rot="10800000">
            <a:off x="108839" y="99118"/>
            <a:ext cx="8880405" cy="4930707"/>
            <a:chOff x="137000" y="99118"/>
            <a:chExt cx="8880405" cy="4930707"/>
          </a:xfrm>
        </p:grpSpPr>
        <p:grpSp>
          <p:nvGrpSpPr>
            <p:cNvPr id="232" name="Google Shape;232;p6"/>
            <p:cNvGrpSpPr/>
            <p:nvPr/>
          </p:nvGrpSpPr>
          <p:grpSpPr>
            <a:xfrm rot="6300016">
              <a:off x="1102154" y="131504"/>
              <a:ext cx="94725" cy="124297"/>
              <a:chOff x="754200" y="3419250"/>
              <a:chExt cx="59900" cy="78600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" name="Google Shape;235;p6"/>
            <p:cNvGrpSpPr/>
            <p:nvPr/>
          </p:nvGrpSpPr>
          <p:grpSpPr>
            <a:xfrm>
              <a:off x="216500" y="109950"/>
              <a:ext cx="167400" cy="167400"/>
              <a:chOff x="3216925" y="225750"/>
              <a:chExt cx="167400" cy="167400"/>
            </a:xfrm>
          </p:grpSpPr>
          <p:cxnSp>
            <p:nvCxnSpPr>
              <p:cNvPr id="236" name="Google Shape;236;p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8" name="Google Shape;238;p6"/>
            <p:cNvGrpSpPr/>
            <p:nvPr/>
          </p:nvGrpSpPr>
          <p:grpSpPr>
            <a:xfrm>
              <a:off x="4488300" y="99963"/>
              <a:ext cx="167400" cy="167400"/>
              <a:chOff x="3216925" y="225750"/>
              <a:chExt cx="167400" cy="167400"/>
            </a:xfrm>
          </p:grpSpPr>
          <p:cxnSp>
            <p:nvCxnSpPr>
              <p:cNvPr id="239" name="Google Shape;239;p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1" name="Google Shape;241;p6"/>
            <p:cNvGrpSpPr/>
            <p:nvPr/>
          </p:nvGrpSpPr>
          <p:grpSpPr>
            <a:xfrm>
              <a:off x="138975" y="2475913"/>
              <a:ext cx="167400" cy="167400"/>
              <a:chOff x="3216925" y="225750"/>
              <a:chExt cx="167400" cy="167400"/>
            </a:xfrm>
          </p:grpSpPr>
          <p:cxnSp>
            <p:nvCxnSpPr>
              <p:cNvPr id="242" name="Google Shape;242;p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243;p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44" name="Google Shape;244;p6"/>
            <p:cNvSpPr/>
            <p:nvPr/>
          </p:nvSpPr>
          <p:spPr>
            <a:xfrm>
              <a:off x="2894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289400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137000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289400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" name="Google Shape;248;p6"/>
            <p:cNvGrpSpPr/>
            <p:nvPr/>
          </p:nvGrpSpPr>
          <p:grpSpPr>
            <a:xfrm>
              <a:off x="825029" y="4885065"/>
              <a:ext cx="94726" cy="124298"/>
              <a:chOff x="850570" y="3419250"/>
              <a:chExt cx="59900" cy="78600"/>
            </a:xfrm>
          </p:grpSpPr>
          <p:sp>
            <p:nvSpPr>
              <p:cNvPr id="249" name="Google Shape;249;p6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" name="Google Shape;251;p6"/>
            <p:cNvSpPr/>
            <p:nvPr/>
          </p:nvSpPr>
          <p:spPr>
            <a:xfrm>
              <a:off x="28802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4099400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5242400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6004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6"/>
            <p:cNvGrpSpPr/>
            <p:nvPr/>
          </p:nvGrpSpPr>
          <p:grpSpPr>
            <a:xfrm rot="-3599965">
              <a:off x="7375742" y="131504"/>
              <a:ext cx="94724" cy="124296"/>
              <a:chOff x="754200" y="3419250"/>
              <a:chExt cx="59900" cy="78600"/>
            </a:xfrm>
          </p:grpSpPr>
          <p:sp>
            <p:nvSpPr>
              <p:cNvPr id="256" name="Google Shape;256;p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806813" y="99975"/>
              <a:ext cx="167400" cy="167400"/>
              <a:chOff x="3216925" y="225750"/>
              <a:chExt cx="167400" cy="167400"/>
            </a:xfrm>
          </p:grpSpPr>
          <p:cxnSp>
            <p:nvCxnSpPr>
              <p:cNvPr id="259" name="Google Shape;259;p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61" name="Google Shape;261;p6"/>
            <p:cNvSpPr/>
            <p:nvPr/>
          </p:nvSpPr>
          <p:spPr>
            <a:xfrm>
              <a:off x="7909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89000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6"/>
            <p:cNvGrpSpPr/>
            <p:nvPr/>
          </p:nvGrpSpPr>
          <p:grpSpPr>
            <a:xfrm>
              <a:off x="8806813" y="2488038"/>
              <a:ext cx="167400" cy="167400"/>
              <a:chOff x="3216925" y="225750"/>
              <a:chExt cx="167400" cy="167400"/>
            </a:xfrm>
          </p:grpSpPr>
          <p:cxnSp>
            <p:nvCxnSpPr>
              <p:cNvPr id="264" name="Google Shape;264;p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6" name="Google Shape;266;p6"/>
            <p:cNvGrpSpPr/>
            <p:nvPr/>
          </p:nvGrpSpPr>
          <p:grpSpPr>
            <a:xfrm rot="6300016">
              <a:off x="8897754" y="3251741"/>
              <a:ext cx="94725" cy="124297"/>
              <a:chOff x="754200" y="3419250"/>
              <a:chExt cx="59900" cy="78600"/>
            </a:xfrm>
          </p:grpSpPr>
          <p:sp>
            <p:nvSpPr>
              <p:cNvPr id="267" name="Google Shape;267;p6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6"/>
            <p:cNvSpPr/>
            <p:nvPr/>
          </p:nvSpPr>
          <p:spPr>
            <a:xfrm>
              <a:off x="8900000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82142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1" name="Google Shape;271;p6"/>
            <p:cNvGrpSpPr/>
            <p:nvPr/>
          </p:nvGrpSpPr>
          <p:grpSpPr>
            <a:xfrm>
              <a:off x="7256729" y="4845940"/>
              <a:ext cx="94726" cy="124298"/>
              <a:chOff x="1043311" y="3419250"/>
              <a:chExt cx="59900" cy="78600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" name="Google Shape;274;p6"/>
            <p:cNvSpPr/>
            <p:nvPr/>
          </p:nvSpPr>
          <p:spPr>
            <a:xfrm>
              <a:off x="59282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4175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19658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3032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6"/>
            <p:cNvGrpSpPr/>
            <p:nvPr/>
          </p:nvGrpSpPr>
          <p:grpSpPr>
            <a:xfrm>
              <a:off x="216500" y="4862425"/>
              <a:ext cx="167400" cy="167400"/>
              <a:chOff x="3216925" y="225750"/>
              <a:chExt cx="167400" cy="167400"/>
            </a:xfrm>
          </p:grpSpPr>
          <p:cxnSp>
            <p:nvCxnSpPr>
              <p:cNvPr id="279" name="Google Shape;279;p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80;p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1" name="Google Shape;281;p6"/>
            <p:cNvGrpSpPr/>
            <p:nvPr/>
          </p:nvGrpSpPr>
          <p:grpSpPr>
            <a:xfrm>
              <a:off x="4488300" y="4852438"/>
              <a:ext cx="167400" cy="167400"/>
              <a:chOff x="3216925" y="225750"/>
              <a:chExt cx="167400" cy="167400"/>
            </a:xfrm>
          </p:grpSpPr>
          <p:cxnSp>
            <p:nvCxnSpPr>
              <p:cNvPr id="282" name="Google Shape;282;p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4" name="Google Shape;284;p6"/>
            <p:cNvGrpSpPr/>
            <p:nvPr/>
          </p:nvGrpSpPr>
          <p:grpSpPr>
            <a:xfrm>
              <a:off x="8806813" y="4852450"/>
              <a:ext cx="167400" cy="167400"/>
              <a:chOff x="3216925" y="225750"/>
              <a:chExt cx="167400" cy="167400"/>
            </a:xfrm>
          </p:grpSpPr>
          <p:cxnSp>
            <p:nvCxnSpPr>
              <p:cNvPr id="285" name="Google Shape;285;p6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86;p6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0450" y="-765438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6650" y="3838212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115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7"/>
          <p:cNvSpPr txBox="1">
            <a:spLocks noGrp="1"/>
          </p:cNvSpPr>
          <p:nvPr>
            <p:ph type="body" idx="1"/>
          </p:nvPr>
        </p:nvSpPr>
        <p:spPr>
          <a:xfrm>
            <a:off x="720000" y="1305300"/>
            <a:ext cx="3852000" cy="25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293" name="Google Shape;293;p7"/>
          <p:cNvGrpSpPr/>
          <p:nvPr/>
        </p:nvGrpSpPr>
        <p:grpSpPr>
          <a:xfrm rot="10800000">
            <a:off x="8756443" y="4862848"/>
            <a:ext cx="167400" cy="167400"/>
            <a:chOff x="3216925" y="225750"/>
            <a:chExt cx="167400" cy="167400"/>
          </a:xfrm>
        </p:grpSpPr>
        <p:cxnSp>
          <p:nvCxnSpPr>
            <p:cNvPr id="294" name="Google Shape;294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6" name="Google Shape;296;p7"/>
          <p:cNvGrpSpPr/>
          <p:nvPr/>
        </p:nvGrpSpPr>
        <p:grpSpPr>
          <a:xfrm rot="10800000">
            <a:off x="4484643" y="4872835"/>
            <a:ext cx="167400" cy="167400"/>
            <a:chOff x="3216925" y="225750"/>
            <a:chExt cx="167400" cy="167400"/>
          </a:xfrm>
        </p:grpSpPr>
        <p:cxnSp>
          <p:nvCxnSpPr>
            <p:cNvPr id="297" name="Google Shape;297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9" name="Google Shape;299;p7"/>
          <p:cNvSpPr/>
          <p:nvPr/>
        </p:nvSpPr>
        <p:spPr>
          <a:xfrm rot="10800000">
            <a:off x="7152943" y="4714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7"/>
          <p:cNvSpPr/>
          <p:nvPr/>
        </p:nvSpPr>
        <p:spPr>
          <a:xfrm rot="10800000">
            <a:off x="5019343" y="50194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7"/>
          <p:cNvSpPr/>
          <p:nvPr/>
        </p:nvSpPr>
        <p:spPr>
          <a:xfrm rot="10800000">
            <a:off x="3876343" y="48670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7"/>
          <p:cNvSpPr/>
          <p:nvPr/>
        </p:nvSpPr>
        <p:spPr>
          <a:xfrm rot="10800000">
            <a:off x="3114343" y="49432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7"/>
          <p:cNvGrpSpPr/>
          <p:nvPr/>
        </p:nvGrpSpPr>
        <p:grpSpPr>
          <a:xfrm rot="10800000">
            <a:off x="166131" y="4872823"/>
            <a:ext cx="167400" cy="167400"/>
            <a:chOff x="3216925" y="225750"/>
            <a:chExt cx="167400" cy="167400"/>
          </a:xfrm>
        </p:grpSpPr>
        <p:cxnSp>
          <p:nvCxnSpPr>
            <p:cNvPr id="304" name="Google Shape;304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6" name="Google Shape;306;p7"/>
          <p:cNvSpPr/>
          <p:nvPr/>
        </p:nvSpPr>
        <p:spPr>
          <a:xfrm rot="10800000">
            <a:off x="1209343" y="49432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"/>
          <p:cNvSpPr/>
          <p:nvPr/>
        </p:nvSpPr>
        <p:spPr>
          <a:xfrm rot="10800000">
            <a:off x="218743" y="4333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7"/>
          <p:cNvGrpSpPr/>
          <p:nvPr/>
        </p:nvGrpSpPr>
        <p:grpSpPr>
          <a:xfrm rot="10800000">
            <a:off x="166131" y="2484760"/>
            <a:ext cx="167400" cy="167400"/>
            <a:chOff x="3216925" y="225750"/>
            <a:chExt cx="167400" cy="167400"/>
          </a:xfrm>
        </p:grpSpPr>
        <p:cxnSp>
          <p:nvCxnSpPr>
            <p:cNvPr id="309" name="Google Shape;309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1" name="Google Shape;311;p7"/>
          <p:cNvSpPr/>
          <p:nvPr/>
        </p:nvSpPr>
        <p:spPr>
          <a:xfrm rot="10800000">
            <a:off x="218743" y="1285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"/>
          <p:cNvSpPr/>
          <p:nvPr/>
        </p:nvSpPr>
        <p:spPr>
          <a:xfrm rot="10800000">
            <a:off x="904543" y="2188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7"/>
          <p:cNvSpPr/>
          <p:nvPr/>
        </p:nvSpPr>
        <p:spPr>
          <a:xfrm rot="10800000">
            <a:off x="3190543" y="142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7"/>
          <p:cNvSpPr/>
          <p:nvPr/>
        </p:nvSpPr>
        <p:spPr>
          <a:xfrm rot="10800000">
            <a:off x="4943143" y="142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7"/>
          <p:cNvSpPr/>
          <p:nvPr/>
        </p:nvSpPr>
        <p:spPr>
          <a:xfrm rot="10800000">
            <a:off x="7152943" y="2188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7"/>
          <p:cNvSpPr/>
          <p:nvPr/>
        </p:nvSpPr>
        <p:spPr>
          <a:xfrm rot="10800000">
            <a:off x="6086143" y="142680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7"/>
          <p:cNvGrpSpPr/>
          <p:nvPr/>
        </p:nvGrpSpPr>
        <p:grpSpPr>
          <a:xfrm rot="10800000">
            <a:off x="8756443" y="110373"/>
            <a:ext cx="167400" cy="167400"/>
            <a:chOff x="3216925" y="225750"/>
            <a:chExt cx="167400" cy="167400"/>
          </a:xfrm>
        </p:grpSpPr>
        <p:cxnSp>
          <p:nvCxnSpPr>
            <p:cNvPr id="318" name="Google Shape;318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0" name="Google Shape;320;p7"/>
          <p:cNvGrpSpPr/>
          <p:nvPr/>
        </p:nvGrpSpPr>
        <p:grpSpPr>
          <a:xfrm rot="10800000">
            <a:off x="4484643" y="120360"/>
            <a:ext cx="167400" cy="167400"/>
            <a:chOff x="3216925" y="225750"/>
            <a:chExt cx="167400" cy="167400"/>
          </a:xfrm>
        </p:grpSpPr>
        <p:cxnSp>
          <p:nvCxnSpPr>
            <p:cNvPr id="321" name="Google Shape;321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" name="Google Shape;323;p7"/>
          <p:cNvGrpSpPr/>
          <p:nvPr/>
        </p:nvGrpSpPr>
        <p:grpSpPr>
          <a:xfrm rot="10800000">
            <a:off x="166131" y="120348"/>
            <a:ext cx="167400" cy="167400"/>
            <a:chOff x="3216925" y="225750"/>
            <a:chExt cx="167400" cy="167400"/>
          </a:xfrm>
        </p:grpSpPr>
        <p:cxnSp>
          <p:nvCxnSpPr>
            <p:cNvPr id="324" name="Google Shape;324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6" name="Google Shape;326;p7"/>
          <p:cNvGrpSpPr/>
          <p:nvPr/>
        </p:nvGrpSpPr>
        <p:grpSpPr>
          <a:xfrm rot="10800000">
            <a:off x="2325387" y="120348"/>
            <a:ext cx="167400" cy="167400"/>
            <a:chOff x="3216925" y="225750"/>
            <a:chExt cx="167400" cy="167400"/>
          </a:xfrm>
        </p:grpSpPr>
        <p:cxnSp>
          <p:nvCxnSpPr>
            <p:cNvPr id="327" name="Google Shape;327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9" name="Google Shape;329;p7"/>
          <p:cNvGrpSpPr/>
          <p:nvPr/>
        </p:nvGrpSpPr>
        <p:grpSpPr>
          <a:xfrm rot="10800000">
            <a:off x="2325387" y="4872823"/>
            <a:ext cx="167400" cy="167400"/>
            <a:chOff x="3216925" y="225750"/>
            <a:chExt cx="167400" cy="167400"/>
          </a:xfrm>
        </p:grpSpPr>
        <p:cxnSp>
          <p:nvCxnSpPr>
            <p:cNvPr id="330" name="Google Shape;330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2" name="Google Shape;332;p7"/>
          <p:cNvGrpSpPr/>
          <p:nvPr/>
        </p:nvGrpSpPr>
        <p:grpSpPr>
          <a:xfrm rot="10800000">
            <a:off x="6620543" y="120348"/>
            <a:ext cx="167400" cy="167400"/>
            <a:chOff x="3216925" y="225750"/>
            <a:chExt cx="167400" cy="167400"/>
          </a:xfrm>
        </p:grpSpPr>
        <p:cxnSp>
          <p:nvCxnSpPr>
            <p:cNvPr id="333" name="Google Shape;333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" name="Google Shape;334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5" name="Google Shape;335;p7"/>
          <p:cNvGrpSpPr/>
          <p:nvPr/>
        </p:nvGrpSpPr>
        <p:grpSpPr>
          <a:xfrm rot="10800000">
            <a:off x="6620543" y="4872823"/>
            <a:ext cx="167400" cy="167400"/>
            <a:chOff x="3216925" y="225750"/>
            <a:chExt cx="167400" cy="167400"/>
          </a:xfrm>
        </p:grpSpPr>
        <p:cxnSp>
          <p:nvCxnSpPr>
            <p:cNvPr id="336" name="Google Shape;336;p7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7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"/>
          <p:cNvSpPr/>
          <p:nvPr/>
        </p:nvSpPr>
        <p:spPr>
          <a:xfrm>
            <a:off x="6023825" y="463763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506" name="Google Shape;506;p13"/>
          <p:cNvSpPr/>
          <p:nvPr/>
        </p:nvSpPr>
        <p:spPr>
          <a:xfrm>
            <a:off x="-564175" y="616163"/>
            <a:ext cx="3967964" cy="4063565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grpSp>
        <p:nvGrpSpPr>
          <p:cNvPr id="507" name="Google Shape;507;p13"/>
          <p:cNvGrpSpPr/>
          <p:nvPr/>
        </p:nvGrpSpPr>
        <p:grpSpPr>
          <a:xfrm>
            <a:off x="137000" y="99118"/>
            <a:ext cx="8837213" cy="4930707"/>
            <a:chOff x="137000" y="99118"/>
            <a:chExt cx="8837213" cy="4930707"/>
          </a:xfrm>
        </p:grpSpPr>
        <p:grpSp>
          <p:nvGrpSpPr>
            <p:cNvPr id="508" name="Google Shape;508;p13"/>
            <p:cNvGrpSpPr/>
            <p:nvPr/>
          </p:nvGrpSpPr>
          <p:grpSpPr>
            <a:xfrm rot="6300016">
              <a:off x="1102154" y="131504"/>
              <a:ext cx="94725" cy="124297"/>
              <a:chOff x="754200" y="3419250"/>
              <a:chExt cx="59900" cy="78600"/>
            </a:xfrm>
          </p:grpSpPr>
          <p:sp>
            <p:nvSpPr>
              <p:cNvPr id="509" name="Google Shape;509;p1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13"/>
            <p:cNvGrpSpPr/>
            <p:nvPr/>
          </p:nvGrpSpPr>
          <p:grpSpPr>
            <a:xfrm>
              <a:off x="216500" y="109950"/>
              <a:ext cx="167400" cy="167400"/>
              <a:chOff x="3216925" y="225750"/>
              <a:chExt cx="167400" cy="167400"/>
            </a:xfrm>
          </p:grpSpPr>
          <p:cxnSp>
            <p:nvCxnSpPr>
              <p:cNvPr id="512" name="Google Shape;512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3" name="Google Shape;513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14" name="Google Shape;514;p13"/>
            <p:cNvGrpSpPr/>
            <p:nvPr/>
          </p:nvGrpSpPr>
          <p:grpSpPr>
            <a:xfrm>
              <a:off x="4488300" y="99963"/>
              <a:ext cx="167400" cy="167400"/>
              <a:chOff x="3216925" y="225750"/>
              <a:chExt cx="167400" cy="167400"/>
            </a:xfrm>
          </p:grpSpPr>
          <p:cxnSp>
            <p:nvCxnSpPr>
              <p:cNvPr id="515" name="Google Shape;515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17" name="Google Shape;517;p13"/>
            <p:cNvGrpSpPr/>
            <p:nvPr/>
          </p:nvGrpSpPr>
          <p:grpSpPr>
            <a:xfrm>
              <a:off x="138975" y="2475913"/>
              <a:ext cx="167400" cy="167400"/>
              <a:chOff x="3216925" y="225750"/>
              <a:chExt cx="167400" cy="167400"/>
            </a:xfrm>
          </p:grpSpPr>
          <p:cxnSp>
            <p:nvCxnSpPr>
              <p:cNvPr id="518" name="Google Shape;518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20" name="Google Shape;520;p13"/>
            <p:cNvSpPr/>
            <p:nvPr/>
          </p:nvSpPr>
          <p:spPr>
            <a:xfrm>
              <a:off x="2894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289400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137000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289400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13"/>
            <p:cNvGrpSpPr/>
            <p:nvPr/>
          </p:nvGrpSpPr>
          <p:grpSpPr>
            <a:xfrm>
              <a:off x="825029" y="4885065"/>
              <a:ext cx="94726" cy="124298"/>
              <a:chOff x="850570" y="3419250"/>
              <a:chExt cx="59900" cy="78600"/>
            </a:xfrm>
          </p:grpSpPr>
          <p:sp>
            <p:nvSpPr>
              <p:cNvPr id="525" name="Google Shape;525;p13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7" name="Google Shape;527;p13"/>
            <p:cNvSpPr/>
            <p:nvPr/>
          </p:nvSpPr>
          <p:spPr>
            <a:xfrm>
              <a:off x="28802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4099400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5242400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6004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1" name="Google Shape;531;p13"/>
            <p:cNvGrpSpPr/>
            <p:nvPr/>
          </p:nvGrpSpPr>
          <p:grpSpPr>
            <a:xfrm rot="-3599965">
              <a:off x="7375742" y="131504"/>
              <a:ext cx="94724" cy="124296"/>
              <a:chOff x="754200" y="3419250"/>
              <a:chExt cx="59900" cy="78600"/>
            </a:xfrm>
          </p:grpSpPr>
          <p:sp>
            <p:nvSpPr>
              <p:cNvPr id="532" name="Google Shape;532;p1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13"/>
            <p:cNvGrpSpPr/>
            <p:nvPr/>
          </p:nvGrpSpPr>
          <p:grpSpPr>
            <a:xfrm>
              <a:off x="8806813" y="99975"/>
              <a:ext cx="167400" cy="167400"/>
              <a:chOff x="3216925" y="225750"/>
              <a:chExt cx="167400" cy="167400"/>
            </a:xfrm>
          </p:grpSpPr>
          <p:cxnSp>
            <p:nvCxnSpPr>
              <p:cNvPr id="535" name="Google Shape;535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37" name="Google Shape;537;p13"/>
            <p:cNvSpPr/>
            <p:nvPr/>
          </p:nvSpPr>
          <p:spPr>
            <a:xfrm>
              <a:off x="7909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9000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" name="Google Shape;539;p13"/>
            <p:cNvGrpSpPr/>
            <p:nvPr/>
          </p:nvGrpSpPr>
          <p:grpSpPr>
            <a:xfrm>
              <a:off x="8856929" y="1188340"/>
              <a:ext cx="94726" cy="124298"/>
              <a:chOff x="754200" y="3419250"/>
              <a:chExt cx="59900" cy="78600"/>
            </a:xfrm>
          </p:grpSpPr>
          <p:sp>
            <p:nvSpPr>
              <p:cNvPr id="540" name="Google Shape;540;p13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2" name="Google Shape;542;p13"/>
            <p:cNvGrpSpPr/>
            <p:nvPr/>
          </p:nvGrpSpPr>
          <p:grpSpPr>
            <a:xfrm>
              <a:off x="8806813" y="2488038"/>
              <a:ext cx="167400" cy="167400"/>
              <a:chOff x="3216925" y="225750"/>
              <a:chExt cx="167400" cy="167400"/>
            </a:xfrm>
          </p:grpSpPr>
          <p:cxnSp>
            <p:nvCxnSpPr>
              <p:cNvPr id="543" name="Google Shape;543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45" name="Google Shape;545;p13"/>
            <p:cNvSpPr/>
            <p:nvPr/>
          </p:nvSpPr>
          <p:spPr>
            <a:xfrm>
              <a:off x="8900000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82142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7" name="Google Shape;547;p13"/>
            <p:cNvGrpSpPr/>
            <p:nvPr/>
          </p:nvGrpSpPr>
          <p:grpSpPr>
            <a:xfrm>
              <a:off x="7256729" y="4845940"/>
              <a:ext cx="94726" cy="124298"/>
              <a:chOff x="1043311" y="3419250"/>
              <a:chExt cx="59900" cy="78600"/>
            </a:xfrm>
          </p:grpSpPr>
          <p:sp>
            <p:nvSpPr>
              <p:cNvPr id="548" name="Google Shape;548;p13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13"/>
            <p:cNvSpPr/>
            <p:nvPr/>
          </p:nvSpPr>
          <p:spPr>
            <a:xfrm>
              <a:off x="59282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4175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19658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3032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3"/>
            <p:cNvGrpSpPr/>
            <p:nvPr/>
          </p:nvGrpSpPr>
          <p:grpSpPr>
            <a:xfrm>
              <a:off x="216500" y="4862425"/>
              <a:ext cx="167400" cy="167400"/>
              <a:chOff x="3216925" y="225750"/>
              <a:chExt cx="167400" cy="167400"/>
            </a:xfrm>
          </p:grpSpPr>
          <p:cxnSp>
            <p:nvCxnSpPr>
              <p:cNvPr id="555" name="Google Shape;555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6" name="Google Shape;556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7" name="Google Shape;557;p13"/>
            <p:cNvGrpSpPr/>
            <p:nvPr/>
          </p:nvGrpSpPr>
          <p:grpSpPr>
            <a:xfrm>
              <a:off x="4488300" y="4852438"/>
              <a:ext cx="167400" cy="167400"/>
              <a:chOff x="3216925" y="225750"/>
              <a:chExt cx="167400" cy="167400"/>
            </a:xfrm>
          </p:grpSpPr>
          <p:cxnSp>
            <p:nvCxnSpPr>
              <p:cNvPr id="558" name="Google Shape;558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9" name="Google Shape;559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0" name="Google Shape;560;p13"/>
            <p:cNvGrpSpPr/>
            <p:nvPr/>
          </p:nvGrpSpPr>
          <p:grpSpPr>
            <a:xfrm>
              <a:off x="8806813" y="4852450"/>
              <a:ext cx="167400" cy="167400"/>
              <a:chOff x="3216925" y="225750"/>
              <a:chExt cx="167400" cy="167400"/>
            </a:xfrm>
          </p:grpSpPr>
          <p:cxnSp>
            <p:nvCxnSpPr>
              <p:cNvPr id="561" name="Google Shape;561;p13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13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63" name="Google Shape;563;p13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3"/>
          <p:cNvSpPr txBox="1">
            <a:spLocks noGrp="1"/>
          </p:cNvSpPr>
          <p:nvPr>
            <p:ph type="title"/>
          </p:nvPr>
        </p:nvSpPr>
        <p:spPr>
          <a:xfrm>
            <a:off x="1950838" y="1213275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title" idx="2" hasCustomPrompt="1"/>
          </p:nvPr>
        </p:nvSpPr>
        <p:spPr>
          <a:xfrm>
            <a:off x="1053238" y="13615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6" name="Google Shape;566;p13"/>
          <p:cNvSpPr txBox="1">
            <a:spLocks noGrp="1"/>
          </p:cNvSpPr>
          <p:nvPr>
            <p:ph type="subTitle" idx="1"/>
          </p:nvPr>
        </p:nvSpPr>
        <p:spPr>
          <a:xfrm>
            <a:off x="1950838" y="161845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13"/>
          <p:cNvSpPr txBox="1">
            <a:spLocks noGrp="1"/>
          </p:cNvSpPr>
          <p:nvPr>
            <p:ph type="title" idx="3"/>
          </p:nvPr>
        </p:nvSpPr>
        <p:spPr>
          <a:xfrm>
            <a:off x="5754350" y="1197525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title" idx="4" hasCustomPrompt="1"/>
          </p:nvPr>
        </p:nvSpPr>
        <p:spPr>
          <a:xfrm>
            <a:off x="4856738" y="13615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9" name="Google Shape;569;p13"/>
          <p:cNvSpPr txBox="1">
            <a:spLocks noGrp="1"/>
          </p:cNvSpPr>
          <p:nvPr>
            <p:ph type="subTitle" idx="5"/>
          </p:nvPr>
        </p:nvSpPr>
        <p:spPr>
          <a:xfrm>
            <a:off x="5754350" y="162822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3"/>
          <p:cNvSpPr txBox="1">
            <a:spLocks noGrp="1"/>
          </p:cNvSpPr>
          <p:nvPr>
            <p:ph type="title" idx="6"/>
          </p:nvPr>
        </p:nvSpPr>
        <p:spPr>
          <a:xfrm>
            <a:off x="1950838" y="2398288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title" idx="7" hasCustomPrompt="1"/>
          </p:nvPr>
        </p:nvSpPr>
        <p:spPr>
          <a:xfrm>
            <a:off x="1053238" y="25529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2" name="Google Shape;572;p13"/>
          <p:cNvSpPr txBox="1">
            <a:spLocks noGrp="1"/>
          </p:cNvSpPr>
          <p:nvPr>
            <p:ph type="subTitle" idx="8"/>
          </p:nvPr>
        </p:nvSpPr>
        <p:spPr>
          <a:xfrm>
            <a:off x="1950838" y="280658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3"/>
          <p:cNvSpPr txBox="1">
            <a:spLocks noGrp="1"/>
          </p:cNvSpPr>
          <p:nvPr>
            <p:ph type="title" idx="9"/>
          </p:nvPr>
        </p:nvSpPr>
        <p:spPr>
          <a:xfrm>
            <a:off x="5754350" y="2398288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6738" y="25529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4"/>
          </p:nvPr>
        </p:nvSpPr>
        <p:spPr>
          <a:xfrm>
            <a:off x="5754350" y="2806588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5034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3"/>
          <p:cNvSpPr txBox="1">
            <a:spLocks noGrp="1"/>
          </p:cNvSpPr>
          <p:nvPr>
            <p:ph type="title" idx="16"/>
          </p:nvPr>
        </p:nvSpPr>
        <p:spPr>
          <a:xfrm>
            <a:off x="5754350" y="3608800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8" name="Google Shape;578;p13"/>
          <p:cNvSpPr txBox="1">
            <a:spLocks noGrp="1"/>
          </p:cNvSpPr>
          <p:nvPr>
            <p:ph type="title" idx="17" hasCustomPrompt="1"/>
          </p:nvPr>
        </p:nvSpPr>
        <p:spPr>
          <a:xfrm>
            <a:off x="4856750" y="37443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9" name="Google Shape;579;p13"/>
          <p:cNvSpPr txBox="1">
            <a:spLocks noGrp="1"/>
          </p:cNvSpPr>
          <p:nvPr>
            <p:ph type="subTitle" idx="18"/>
          </p:nvPr>
        </p:nvSpPr>
        <p:spPr>
          <a:xfrm>
            <a:off x="5754350" y="40192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13"/>
          <p:cNvSpPr txBox="1">
            <a:spLocks noGrp="1"/>
          </p:cNvSpPr>
          <p:nvPr>
            <p:ph type="title" idx="19"/>
          </p:nvPr>
        </p:nvSpPr>
        <p:spPr>
          <a:xfrm>
            <a:off x="1950850" y="3596100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1" name="Google Shape;581;p13"/>
          <p:cNvSpPr txBox="1">
            <a:spLocks noGrp="1"/>
          </p:cNvSpPr>
          <p:nvPr>
            <p:ph type="title" idx="20" hasCustomPrompt="1"/>
          </p:nvPr>
        </p:nvSpPr>
        <p:spPr>
          <a:xfrm>
            <a:off x="1053400" y="3744375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2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2" name="Google Shape;582;p13"/>
          <p:cNvSpPr txBox="1">
            <a:spLocks noGrp="1"/>
          </p:cNvSpPr>
          <p:nvPr>
            <p:ph type="subTitle" idx="21"/>
          </p:nvPr>
        </p:nvSpPr>
        <p:spPr>
          <a:xfrm>
            <a:off x="1950850" y="40065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_1_1_1">
    <p:bg>
      <p:bgPr>
        <a:solidFill>
          <a:schemeClr val="dk1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0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2" name="Google Shape;792;p20"/>
          <p:cNvGrpSpPr/>
          <p:nvPr/>
        </p:nvGrpSpPr>
        <p:grpSpPr>
          <a:xfrm>
            <a:off x="8728625" y="4759025"/>
            <a:ext cx="167400" cy="167400"/>
            <a:chOff x="3216925" y="225750"/>
            <a:chExt cx="167400" cy="167400"/>
          </a:xfrm>
        </p:grpSpPr>
        <p:cxnSp>
          <p:nvCxnSpPr>
            <p:cNvPr id="793" name="Google Shape;793;p20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20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95" name="Google Shape;795;p20"/>
          <p:cNvGrpSpPr/>
          <p:nvPr/>
        </p:nvGrpSpPr>
        <p:grpSpPr>
          <a:xfrm>
            <a:off x="289600" y="199300"/>
            <a:ext cx="167400" cy="167400"/>
            <a:chOff x="3216925" y="225750"/>
            <a:chExt cx="167400" cy="167400"/>
          </a:xfrm>
        </p:grpSpPr>
        <p:cxnSp>
          <p:nvCxnSpPr>
            <p:cNvPr id="796" name="Google Shape;796;p20"/>
            <p:cNvCxnSpPr/>
            <p:nvPr/>
          </p:nvCxnSpPr>
          <p:spPr>
            <a:xfrm>
              <a:off x="3300613" y="225750"/>
              <a:ext cx="0" cy="167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20"/>
            <p:cNvCxnSpPr/>
            <p:nvPr/>
          </p:nvCxnSpPr>
          <p:spPr>
            <a:xfrm rot="10800000">
              <a:off x="3216925" y="309377"/>
              <a:ext cx="1674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98" name="Google Shape;798;p20"/>
          <p:cNvSpPr/>
          <p:nvPr/>
        </p:nvSpPr>
        <p:spPr>
          <a:xfrm>
            <a:off x="8329650" y="493061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0"/>
          <p:cNvSpPr/>
          <p:nvPr/>
        </p:nvSpPr>
        <p:spPr>
          <a:xfrm>
            <a:off x="-851336" y="3177102"/>
            <a:ext cx="3345172" cy="330999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800" name="Google Shape;800;p20"/>
          <p:cNvSpPr/>
          <p:nvPr/>
        </p:nvSpPr>
        <p:spPr>
          <a:xfrm>
            <a:off x="8874425" y="4296668"/>
            <a:ext cx="21600" cy="21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0"/>
          <p:cNvSpPr txBox="1">
            <a:spLocks noGrp="1"/>
          </p:cNvSpPr>
          <p:nvPr>
            <p:ph type="subTitle" idx="1"/>
          </p:nvPr>
        </p:nvSpPr>
        <p:spPr>
          <a:xfrm>
            <a:off x="720000" y="1695875"/>
            <a:ext cx="3852000" cy="13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2" name="Google Shape;802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03" name="Google Shape;8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44462" y="-1129338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0638" y="3598137"/>
            <a:ext cx="2143799" cy="2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_1_1_1">
    <p:bg>
      <p:bgPr>
        <a:solidFill>
          <a:schemeClr val="dk1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21"/>
          <p:cNvSpPr/>
          <p:nvPr/>
        </p:nvSpPr>
        <p:spPr>
          <a:xfrm>
            <a:off x="-348023" y="2522189"/>
            <a:ext cx="3345172" cy="330999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grpSp>
        <p:nvGrpSpPr>
          <p:cNvPr id="807" name="Google Shape;807;p21"/>
          <p:cNvGrpSpPr/>
          <p:nvPr/>
        </p:nvGrpSpPr>
        <p:grpSpPr>
          <a:xfrm>
            <a:off x="137000" y="99118"/>
            <a:ext cx="8837213" cy="4930707"/>
            <a:chOff x="137000" y="99118"/>
            <a:chExt cx="8837213" cy="4930707"/>
          </a:xfrm>
        </p:grpSpPr>
        <p:grpSp>
          <p:nvGrpSpPr>
            <p:cNvPr id="808" name="Google Shape;808;p21"/>
            <p:cNvGrpSpPr/>
            <p:nvPr/>
          </p:nvGrpSpPr>
          <p:grpSpPr>
            <a:xfrm rot="6300016">
              <a:off x="1102154" y="131504"/>
              <a:ext cx="94725" cy="124297"/>
              <a:chOff x="754200" y="3419250"/>
              <a:chExt cx="59900" cy="78600"/>
            </a:xfrm>
          </p:grpSpPr>
          <p:sp>
            <p:nvSpPr>
              <p:cNvPr id="809" name="Google Shape;809;p21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1" name="Google Shape;811;p21"/>
            <p:cNvGrpSpPr/>
            <p:nvPr/>
          </p:nvGrpSpPr>
          <p:grpSpPr>
            <a:xfrm>
              <a:off x="216500" y="109950"/>
              <a:ext cx="167400" cy="167400"/>
              <a:chOff x="3216925" y="225750"/>
              <a:chExt cx="167400" cy="167400"/>
            </a:xfrm>
          </p:grpSpPr>
          <p:cxnSp>
            <p:nvCxnSpPr>
              <p:cNvPr id="812" name="Google Shape;812;p21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3" name="Google Shape;813;p21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14" name="Google Shape;814;p21"/>
            <p:cNvGrpSpPr/>
            <p:nvPr/>
          </p:nvGrpSpPr>
          <p:grpSpPr>
            <a:xfrm>
              <a:off x="4488300" y="99963"/>
              <a:ext cx="167400" cy="167400"/>
              <a:chOff x="3216925" y="225750"/>
              <a:chExt cx="167400" cy="167400"/>
            </a:xfrm>
          </p:grpSpPr>
          <p:cxnSp>
            <p:nvCxnSpPr>
              <p:cNvPr id="815" name="Google Shape;815;p21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6" name="Google Shape;816;p21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17" name="Google Shape;817;p21"/>
            <p:cNvGrpSpPr/>
            <p:nvPr/>
          </p:nvGrpSpPr>
          <p:grpSpPr>
            <a:xfrm>
              <a:off x="138975" y="2475913"/>
              <a:ext cx="167400" cy="167400"/>
              <a:chOff x="3216925" y="225750"/>
              <a:chExt cx="167400" cy="167400"/>
            </a:xfrm>
          </p:grpSpPr>
          <p:cxnSp>
            <p:nvCxnSpPr>
              <p:cNvPr id="818" name="Google Shape;818;p21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9" name="Google Shape;819;p21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20" name="Google Shape;820;p21"/>
            <p:cNvSpPr/>
            <p:nvPr/>
          </p:nvSpPr>
          <p:spPr>
            <a:xfrm>
              <a:off x="289400" y="784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289400" y="2232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137000" y="3299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289400" y="4442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4" name="Google Shape;824;p21"/>
            <p:cNvGrpSpPr/>
            <p:nvPr/>
          </p:nvGrpSpPr>
          <p:grpSpPr>
            <a:xfrm>
              <a:off x="825029" y="4885065"/>
              <a:ext cx="94726" cy="124298"/>
              <a:chOff x="850570" y="3419250"/>
              <a:chExt cx="59900" cy="78600"/>
            </a:xfrm>
          </p:grpSpPr>
          <p:sp>
            <p:nvSpPr>
              <p:cNvPr id="825" name="Google Shape;825;p21"/>
              <p:cNvSpPr/>
              <p:nvPr/>
            </p:nvSpPr>
            <p:spPr>
              <a:xfrm>
                <a:off x="85057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85057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7" name="Google Shape;827;p21"/>
            <p:cNvSpPr/>
            <p:nvPr/>
          </p:nvSpPr>
          <p:spPr>
            <a:xfrm>
              <a:off x="28802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4099400" y="991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5242400" y="2515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6004400" y="1753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1" name="Google Shape;831;p21"/>
            <p:cNvGrpSpPr/>
            <p:nvPr/>
          </p:nvGrpSpPr>
          <p:grpSpPr>
            <a:xfrm rot="-3599965">
              <a:off x="7375742" y="131504"/>
              <a:ext cx="94724" cy="124296"/>
              <a:chOff x="754200" y="3419250"/>
              <a:chExt cx="59900" cy="78600"/>
            </a:xfrm>
          </p:grpSpPr>
          <p:sp>
            <p:nvSpPr>
              <p:cNvPr id="832" name="Google Shape;832;p21"/>
              <p:cNvSpPr/>
              <p:nvPr/>
            </p:nvSpPr>
            <p:spPr>
              <a:xfrm>
                <a:off x="754200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1"/>
              <p:cNvSpPr/>
              <p:nvPr/>
            </p:nvSpPr>
            <p:spPr>
              <a:xfrm>
                <a:off x="754200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34;p21"/>
            <p:cNvGrpSpPr/>
            <p:nvPr/>
          </p:nvGrpSpPr>
          <p:grpSpPr>
            <a:xfrm>
              <a:off x="8856929" y="1569340"/>
              <a:ext cx="94726" cy="124298"/>
              <a:chOff x="754200" y="3660176"/>
              <a:chExt cx="59900" cy="78600"/>
            </a:xfrm>
          </p:grpSpPr>
          <p:sp>
            <p:nvSpPr>
              <p:cNvPr id="835" name="Google Shape;835;p21"/>
              <p:cNvSpPr/>
              <p:nvPr/>
            </p:nvSpPr>
            <p:spPr>
              <a:xfrm>
                <a:off x="754200" y="3660176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1"/>
              <p:cNvSpPr/>
              <p:nvPr/>
            </p:nvSpPr>
            <p:spPr>
              <a:xfrm>
                <a:off x="754200" y="3691476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7;p21"/>
            <p:cNvGrpSpPr/>
            <p:nvPr/>
          </p:nvGrpSpPr>
          <p:grpSpPr>
            <a:xfrm>
              <a:off x="8806813" y="2488038"/>
              <a:ext cx="167400" cy="167400"/>
              <a:chOff x="3216925" y="225750"/>
              <a:chExt cx="167400" cy="167400"/>
            </a:xfrm>
          </p:grpSpPr>
          <p:cxnSp>
            <p:nvCxnSpPr>
              <p:cNvPr id="838" name="Google Shape;838;p21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9" name="Google Shape;839;p21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40" name="Google Shape;840;p21"/>
            <p:cNvSpPr/>
            <p:nvPr/>
          </p:nvSpPr>
          <p:spPr>
            <a:xfrm>
              <a:off x="8900000" y="3832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82142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2" name="Google Shape;842;p21"/>
            <p:cNvGrpSpPr/>
            <p:nvPr/>
          </p:nvGrpSpPr>
          <p:grpSpPr>
            <a:xfrm>
              <a:off x="7256729" y="4845940"/>
              <a:ext cx="94726" cy="124298"/>
              <a:chOff x="1043311" y="3419250"/>
              <a:chExt cx="59900" cy="78600"/>
            </a:xfrm>
          </p:grpSpPr>
          <p:sp>
            <p:nvSpPr>
              <p:cNvPr id="843" name="Google Shape;843;p21"/>
              <p:cNvSpPr/>
              <p:nvPr/>
            </p:nvSpPr>
            <p:spPr>
              <a:xfrm>
                <a:off x="1043311" y="3419250"/>
                <a:ext cx="5990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4" extrusionOk="0">
                    <a:moveTo>
                      <a:pt x="361" y="1733"/>
                    </a:moveTo>
                    <a:cubicBezTo>
                      <a:pt x="318" y="1807"/>
                      <a:pt x="216" y="1971"/>
                      <a:pt x="164" y="2107"/>
                    </a:cubicBezTo>
                    <a:cubicBezTo>
                      <a:pt x="1" y="2508"/>
                      <a:pt x="10" y="3092"/>
                      <a:pt x="566" y="3130"/>
                    </a:cubicBezTo>
                    <a:cubicBezTo>
                      <a:pt x="766" y="3143"/>
                      <a:pt x="1023" y="3012"/>
                      <a:pt x="1186" y="2859"/>
                    </a:cubicBezTo>
                    <a:cubicBezTo>
                      <a:pt x="1406" y="2643"/>
                      <a:pt x="1691" y="2223"/>
                      <a:pt x="1906" y="1835"/>
                    </a:cubicBezTo>
                    <a:cubicBezTo>
                      <a:pt x="2126" y="1439"/>
                      <a:pt x="2396" y="925"/>
                      <a:pt x="2387" y="631"/>
                    </a:cubicBezTo>
                    <a:cubicBezTo>
                      <a:pt x="2378" y="328"/>
                      <a:pt x="2139" y="1"/>
                      <a:pt x="1733" y="14"/>
                    </a:cubicBezTo>
                    <a:cubicBezTo>
                      <a:pt x="1369" y="29"/>
                      <a:pt x="1141" y="421"/>
                      <a:pt x="878" y="832"/>
                    </a:cubicBezTo>
                    <a:cubicBezTo>
                      <a:pt x="687" y="1130"/>
                      <a:pt x="533" y="1421"/>
                      <a:pt x="361" y="17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1"/>
              <p:cNvSpPr/>
              <p:nvPr/>
            </p:nvSpPr>
            <p:spPr>
              <a:xfrm>
                <a:off x="1043311" y="3450550"/>
                <a:ext cx="45675" cy="4697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879" extrusionOk="0">
                    <a:moveTo>
                      <a:pt x="626" y="1"/>
                    </a:moveTo>
                    <a:cubicBezTo>
                      <a:pt x="538" y="159"/>
                      <a:pt x="449" y="318"/>
                      <a:pt x="361" y="481"/>
                    </a:cubicBezTo>
                    <a:cubicBezTo>
                      <a:pt x="318" y="555"/>
                      <a:pt x="216" y="719"/>
                      <a:pt x="164" y="855"/>
                    </a:cubicBezTo>
                    <a:cubicBezTo>
                      <a:pt x="1" y="1256"/>
                      <a:pt x="10" y="1840"/>
                      <a:pt x="566" y="1878"/>
                    </a:cubicBezTo>
                    <a:cubicBezTo>
                      <a:pt x="575" y="1878"/>
                      <a:pt x="585" y="1879"/>
                      <a:pt x="595" y="1879"/>
                    </a:cubicBezTo>
                    <a:cubicBezTo>
                      <a:pt x="790" y="1879"/>
                      <a:pt x="1031" y="1753"/>
                      <a:pt x="1186" y="1607"/>
                    </a:cubicBezTo>
                    <a:cubicBezTo>
                      <a:pt x="1383" y="1415"/>
                      <a:pt x="1626" y="1065"/>
                      <a:pt x="1826" y="719"/>
                    </a:cubicBezTo>
                    <a:lnTo>
                      <a:pt x="1826" y="719"/>
                    </a:lnTo>
                    <a:cubicBezTo>
                      <a:pt x="1732" y="740"/>
                      <a:pt x="1645" y="749"/>
                      <a:pt x="1563" y="749"/>
                    </a:cubicBezTo>
                    <a:cubicBezTo>
                      <a:pt x="1038" y="749"/>
                      <a:pt x="764" y="352"/>
                      <a:pt x="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5" name="Google Shape;845;p21"/>
            <p:cNvSpPr/>
            <p:nvPr/>
          </p:nvSpPr>
          <p:spPr>
            <a:xfrm>
              <a:off x="59282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4175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1965800" y="48997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3032600" y="4975918"/>
              <a:ext cx="21600" cy="216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216500" y="4862425"/>
              <a:ext cx="167400" cy="167400"/>
              <a:chOff x="3216925" y="225750"/>
              <a:chExt cx="167400" cy="167400"/>
            </a:xfrm>
          </p:grpSpPr>
          <p:cxnSp>
            <p:nvCxnSpPr>
              <p:cNvPr id="850" name="Google Shape;850;p21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1" name="Google Shape;851;p21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2" name="Google Shape;852;p21"/>
            <p:cNvGrpSpPr/>
            <p:nvPr/>
          </p:nvGrpSpPr>
          <p:grpSpPr>
            <a:xfrm>
              <a:off x="4488300" y="4852438"/>
              <a:ext cx="167400" cy="167400"/>
              <a:chOff x="3216925" y="225750"/>
              <a:chExt cx="167400" cy="167400"/>
            </a:xfrm>
          </p:grpSpPr>
          <p:cxnSp>
            <p:nvCxnSpPr>
              <p:cNvPr id="853" name="Google Shape;853;p21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4" name="Google Shape;854;p21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55" name="Google Shape;855;p21"/>
            <p:cNvGrpSpPr/>
            <p:nvPr/>
          </p:nvGrpSpPr>
          <p:grpSpPr>
            <a:xfrm>
              <a:off x="8806813" y="4852450"/>
              <a:ext cx="167400" cy="167400"/>
              <a:chOff x="3216925" y="225750"/>
              <a:chExt cx="167400" cy="167400"/>
            </a:xfrm>
          </p:grpSpPr>
          <p:cxnSp>
            <p:nvCxnSpPr>
              <p:cNvPr id="856" name="Google Shape;856;p21"/>
              <p:cNvCxnSpPr/>
              <p:nvPr/>
            </p:nvCxnSpPr>
            <p:spPr>
              <a:xfrm>
                <a:off x="3300613" y="225750"/>
                <a:ext cx="0" cy="167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7" name="Google Shape;857;p21"/>
              <p:cNvCxnSpPr/>
              <p:nvPr/>
            </p:nvCxnSpPr>
            <p:spPr>
              <a:xfrm rot="10800000">
                <a:off x="3216925" y="309377"/>
                <a:ext cx="167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58" name="Google Shape;858;p21"/>
          <p:cNvSpPr/>
          <p:nvPr/>
        </p:nvSpPr>
        <p:spPr>
          <a:xfrm>
            <a:off x="439325" y="355925"/>
            <a:ext cx="8289300" cy="4403100"/>
          </a:xfrm>
          <a:prstGeom prst="roundRect">
            <a:avLst>
              <a:gd name="adj" fmla="val 661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9" name="Google Shape;85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2100" y="-533463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21"/>
          <p:cNvSpPr txBox="1">
            <a:spLocks noGrp="1"/>
          </p:cNvSpPr>
          <p:nvPr>
            <p:ph type="subTitle" idx="1"/>
          </p:nvPr>
        </p:nvSpPr>
        <p:spPr>
          <a:xfrm>
            <a:off x="720000" y="1017600"/>
            <a:ext cx="3852000" cy="5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2" name="Google Shape;862;p21"/>
          <p:cNvSpPr txBox="1">
            <a:spLocks noGrp="1"/>
          </p:cNvSpPr>
          <p:nvPr>
            <p:ph type="subTitle" idx="2"/>
          </p:nvPr>
        </p:nvSpPr>
        <p:spPr>
          <a:xfrm>
            <a:off x="5082300" y="1703100"/>
            <a:ext cx="33417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21"/>
          <p:cNvSpPr txBox="1">
            <a:spLocks noGrp="1"/>
          </p:cNvSpPr>
          <p:nvPr>
            <p:ph type="subTitle" idx="3"/>
          </p:nvPr>
        </p:nvSpPr>
        <p:spPr>
          <a:xfrm>
            <a:off x="5082300" y="2122200"/>
            <a:ext cx="3341700" cy="1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21"/>
          <p:cNvSpPr txBox="1">
            <a:spLocks noGrp="1"/>
          </p:cNvSpPr>
          <p:nvPr>
            <p:ph type="subTitle" idx="4"/>
          </p:nvPr>
        </p:nvSpPr>
        <p:spPr>
          <a:xfrm>
            <a:off x="5082300" y="3515400"/>
            <a:ext cx="33417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21"/>
          <p:cNvSpPr txBox="1">
            <a:spLocks noGrp="1"/>
          </p:cNvSpPr>
          <p:nvPr>
            <p:ph type="subTitle" idx="5"/>
          </p:nvPr>
        </p:nvSpPr>
        <p:spPr>
          <a:xfrm>
            <a:off x="5082300" y="3934500"/>
            <a:ext cx="33417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21"/>
          <p:cNvSpPr txBox="1">
            <a:spLocks noGrp="1"/>
          </p:cNvSpPr>
          <p:nvPr>
            <p:ph type="subTitle" idx="6"/>
          </p:nvPr>
        </p:nvSpPr>
        <p:spPr>
          <a:xfrm>
            <a:off x="720000" y="1703100"/>
            <a:ext cx="43620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7" name="Google Shape;867;p21"/>
          <p:cNvSpPr txBox="1">
            <a:spLocks noGrp="1"/>
          </p:cNvSpPr>
          <p:nvPr>
            <p:ph type="subTitle" idx="7"/>
          </p:nvPr>
        </p:nvSpPr>
        <p:spPr>
          <a:xfrm>
            <a:off x="720000" y="2122200"/>
            <a:ext cx="4362000" cy="24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6" r:id="rId8"/>
    <p:sldLayoutId id="2147483667" r:id="rId9"/>
    <p:sldLayoutId id="2147483669" r:id="rId10"/>
    <p:sldLayoutId id="2147483676" r:id="rId11"/>
    <p:sldLayoutId id="2147483681" r:id="rId12"/>
    <p:sldLayoutId id="2147483682" r:id="rId13"/>
    <p:sldLayoutId id="2147483683" r:id="rId14"/>
    <p:sldLayoutId id="214748368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portrait-young-female-nurse-standing-front-senior-woman-sitting-wheel-chair_2676135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hyperlink" Target="https://docs.google.com/spreadsheets/d/1d1816y1_dm_O26o5u13MKci70tLBGnBK7M__vh8xPt8/copy#gid=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50" y="821200"/>
            <a:ext cx="2143799" cy="2146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5" name="Google Shape;1895;p42"/>
          <p:cNvGrpSpPr/>
          <p:nvPr/>
        </p:nvGrpSpPr>
        <p:grpSpPr>
          <a:xfrm>
            <a:off x="594047" y="1238827"/>
            <a:ext cx="2113004" cy="2065497"/>
            <a:chOff x="292525" y="1138400"/>
            <a:chExt cx="1632838" cy="1494324"/>
          </a:xfrm>
        </p:grpSpPr>
        <p:sp>
          <p:nvSpPr>
            <p:cNvPr id="1896" name="Google Shape;1896;p42"/>
            <p:cNvSpPr/>
            <p:nvPr/>
          </p:nvSpPr>
          <p:spPr>
            <a:xfrm>
              <a:off x="292525" y="1349367"/>
              <a:ext cx="702918" cy="1283342"/>
            </a:xfrm>
            <a:custGeom>
              <a:avLst/>
              <a:gdLst/>
              <a:ahLst/>
              <a:cxnLst/>
              <a:rect l="l" t="t" r="r" b="b"/>
              <a:pathLst>
                <a:path w="14214" h="25951" extrusionOk="0">
                  <a:moveTo>
                    <a:pt x="11109" y="0"/>
                  </a:moveTo>
                  <a:cubicBezTo>
                    <a:pt x="10753" y="0"/>
                    <a:pt x="10387" y="62"/>
                    <a:pt x="10026" y="194"/>
                  </a:cubicBezTo>
                  <a:cubicBezTo>
                    <a:pt x="6238" y="2160"/>
                    <a:pt x="3399" y="5522"/>
                    <a:pt x="2139" y="9537"/>
                  </a:cubicBezTo>
                  <a:lnTo>
                    <a:pt x="1285" y="12246"/>
                  </a:lnTo>
                  <a:cubicBezTo>
                    <a:pt x="411" y="15028"/>
                    <a:pt x="0" y="17933"/>
                    <a:pt x="74" y="20847"/>
                  </a:cubicBezTo>
                  <a:lnTo>
                    <a:pt x="102" y="22019"/>
                  </a:lnTo>
                  <a:cubicBezTo>
                    <a:pt x="162" y="24217"/>
                    <a:pt x="1995" y="25950"/>
                    <a:pt x="4207" y="25950"/>
                  </a:cubicBezTo>
                  <a:cubicBezTo>
                    <a:pt x="4297" y="25950"/>
                    <a:pt x="4387" y="25947"/>
                    <a:pt x="4479" y="25941"/>
                  </a:cubicBezTo>
                  <a:lnTo>
                    <a:pt x="10132" y="25582"/>
                  </a:lnTo>
                  <a:cubicBezTo>
                    <a:pt x="12435" y="25432"/>
                    <a:pt x="14214" y="23550"/>
                    <a:pt x="14190" y="21291"/>
                  </a:cubicBezTo>
                  <a:lnTo>
                    <a:pt x="14190" y="3033"/>
                  </a:lnTo>
                  <a:cubicBezTo>
                    <a:pt x="14190" y="1296"/>
                    <a:pt x="12743" y="0"/>
                    <a:pt x="11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2"/>
            <p:cNvSpPr/>
            <p:nvPr/>
          </p:nvSpPr>
          <p:spPr>
            <a:xfrm>
              <a:off x="794081" y="2614230"/>
              <a:ext cx="1632" cy="247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5" y="0"/>
                  </a:moveTo>
                  <a:lnTo>
                    <a:pt x="0" y="5"/>
                  </a:lnTo>
                  <a:lnTo>
                    <a:pt x="5" y="0"/>
                  </a:lnTo>
                  <a:close/>
                  <a:moveTo>
                    <a:pt x="9" y="0"/>
                  </a:moveTo>
                  <a:lnTo>
                    <a:pt x="9" y="0"/>
                  </a:lnTo>
                  <a:lnTo>
                    <a:pt x="9" y="0"/>
                  </a:lnTo>
                  <a:close/>
                  <a:moveTo>
                    <a:pt x="24" y="0"/>
                  </a:moveTo>
                  <a:lnTo>
                    <a:pt x="18" y="0"/>
                  </a:lnTo>
                  <a:lnTo>
                    <a:pt x="24" y="0"/>
                  </a:lnTo>
                  <a:close/>
                  <a:moveTo>
                    <a:pt x="33" y="0"/>
                  </a:moveTo>
                  <a:lnTo>
                    <a:pt x="33" y="0"/>
                  </a:lnTo>
                  <a:close/>
                </a:path>
              </a:pathLst>
            </a:custGeom>
            <a:solidFill>
              <a:srgbClr val="F87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2"/>
            <p:cNvSpPr/>
            <p:nvPr/>
          </p:nvSpPr>
          <p:spPr>
            <a:xfrm>
              <a:off x="421153" y="2538912"/>
              <a:ext cx="482211" cy="93811"/>
            </a:xfrm>
            <a:custGeom>
              <a:avLst/>
              <a:gdLst/>
              <a:ahLst/>
              <a:cxnLst/>
              <a:rect l="l" t="t" r="r" b="b"/>
              <a:pathLst>
                <a:path w="9751" h="1897" extrusionOk="0">
                  <a:moveTo>
                    <a:pt x="5725" y="0"/>
                  </a:moveTo>
                  <a:cubicBezTo>
                    <a:pt x="4179" y="0"/>
                    <a:pt x="2376" y="327"/>
                    <a:pt x="453" y="1313"/>
                  </a:cubicBezTo>
                  <a:lnTo>
                    <a:pt x="0" y="1574"/>
                  </a:lnTo>
                  <a:cubicBezTo>
                    <a:pt x="495" y="1780"/>
                    <a:pt x="1037" y="1896"/>
                    <a:pt x="1606" y="1896"/>
                  </a:cubicBezTo>
                  <a:cubicBezTo>
                    <a:pt x="1695" y="1896"/>
                    <a:pt x="1788" y="1892"/>
                    <a:pt x="1878" y="1887"/>
                  </a:cubicBezTo>
                  <a:lnTo>
                    <a:pt x="7531" y="1528"/>
                  </a:lnTo>
                  <a:lnTo>
                    <a:pt x="7541" y="1528"/>
                  </a:lnTo>
                  <a:lnTo>
                    <a:pt x="7546" y="1523"/>
                  </a:lnTo>
                  <a:lnTo>
                    <a:pt x="7574" y="1523"/>
                  </a:lnTo>
                  <a:cubicBezTo>
                    <a:pt x="8382" y="1467"/>
                    <a:pt x="9124" y="1192"/>
                    <a:pt x="9750" y="757"/>
                  </a:cubicBezTo>
                  <a:cubicBezTo>
                    <a:pt x="8872" y="416"/>
                    <a:pt x="7462" y="0"/>
                    <a:pt x="57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2"/>
            <p:cNvSpPr/>
            <p:nvPr/>
          </p:nvSpPr>
          <p:spPr>
            <a:xfrm>
              <a:off x="390690" y="1349713"/>
              <a:ext cx="603617" cy="760678"/>
            </a:xfrm>
            <a:custGeom>
              <a:avLst/>
              <a:gdLst/>
              <a:ahLst/>
              <a:cxnLst/>
              <a:rect l="l" t="t" r="r" b="b"/>
              <a:pathLst>
                <a:path w="12206" h="15382" extrusionOk="0">
                  <a:moveTo>
                    <a:pt x="9324" y="0"/>
                  </a:moveTo>
                  <a:cubicBezTo>
                    <a:pt x="9077" y="19"/>
                    <a:pt x="8820" y="70"/>
                    <a:pt x="8568" y="164"/>
                  </a:cubicBezTo>
                  <a:cubicBezTo>
                    <a:pt x="5738" y="1649"/>
                    <a:pt x="3516" y="4026"/>
                    <a:pt x="2246" y="6901"/>
                  </a:cubicBezTo>
                  <a:lnTo>
                    <a:pt x="2255" y="6911"/>
                  </a:lnTo>
                  <a:cubicBezTo>
                    <a:pt x="2432" y="7041"/>
                    <a:pt x="2615" y="7172"/>
                    <a:pt x="2796" y="7293"/>
                  </a:cubicBezTo>
                  <a:cubicBezTo>
                    <a:pt x="4108" y="5146"/>
                    <a:pt x="6089" y="3371"/>
                    <a:pt x="8522" y="2205"/>
                  </a:cubicBezTo>
                  <a:cubicBezTo>
                    <a:pt x="8839" y="2101"/>
                    <a:pt x="9156" y="2050"/>
                    <a:pt x="9464" y="2050"/>
                  </a:cubicBezTo>
                  <a:cubicBezTo>
                    <a:pt x="10884" y="2050"/>
                    <a:pt x="12140" y="3086"/>
                    <a:pt x="12140" y="4474"/>
                  </a:cubicBezTo>
                  <a:lnTo>
                    <a:pt x="12140" y="9539"/>
                  </a:lnTo>
                  <a:lnTo>
                    <a:pt x="12159" y="9539"/>
                  </a:lnTo>
                  <a:cubicBezTo>
                    <a:pt x="12177" y="9539"/>
                    <a:pt x="12192" y="9545"/>
                    <a:pt x="12205" y="9549"/>
                  </a:cubicBezTo>
                  <a:lnTo>
                    <a:pt x="12205" y="3026"/>
                  </a:lnTo>
                  <a:cubicBezTo>
                    <a:pt x="12205" y="1364"/>
                    <a:pt x="10875" y="103"/>
                    <a:pt x="9324" y="0"/>
                  </a:cubicBezTo>
                  <a:close/>
                  <a:moveTo>
                    <a:pt x="2073" y="7298"/>
                  </a:moveTo>
                  <a:cubicBezTo>
                    <a:pt x="1933" y="7653"/>
                    <a:pt x="1802" y="8013"/>
                    <a:pt x="1686" y="8382"/>
                  </a:cubicBezTo>
                  <a:lnTo>
                    <a:pt x="943" y="10763"/>
                  </a:lnTo>
                  <a:cubicBezTo>
                    <a:pt x="471" y="12267"/>
                    <a:pt x="158" y="13808"/>
                    <a:pt x="0" y="15367"/>
                  </a:cubicBezTo>
                  <a:lnTo>
                    <a:pt x="13" y="15367"/>
                  </a:lnTo>
                  <a:cubicBezTo>
                    <a:pt x="37" y="15372"/>
                    <a:pt x="61" y="15377"/>
                    <a:pt x="84" y="15381"/>
                  </a:cubicBezTo>
                  <a:cubicBezTo>
                    <a:pt x="257" y="14185"/>
                    <a:pt x="541" y="13004"/>
                    <a:pt x="938" y="11851"/>
                  </a:cubicBezTo>
                  <a:lnTo>
                    <a:pt x="1675" y="9679"/>
                  </a:lnTo>
                  <a:cubicBezTo>
                    <a:pt x="1914" y="8979"/>
                    <a:pt x="2222" y="8302"/>
                    <a:pt x="2587" y="7658"/>
                  </a:cubicBezTo>
                  <a:cubicBezTo>
                    <a:pt x="2409" y="7541"/>
                    <a:pt x="2241" y="7425"/>
                    <a:pt x="2073" y="72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2"/>
            <p:cNvSpPr/>
            <p:nvPr/>
          </p:nvSpPr>
          <p:spPr>
            <a:xfrm>
              <a:off x="994268" y="1841970"/>
              <a:ext cx="49" cy="216009"/>
            </a:xfrm>
            <a:custGeom>
              <a:avLst/>
              <a:gdLst/>
              <a:ahLst/>
              <a:cxnLst/>
              <a:rect l="l" t="t" r="r" b="b"/>
              <a:pathLst>
                <a:path w="1" h="4368" extrusionOk="0">
                  <a:moveTo>
                    <a:pt x="0" y="1"/>
                  </a:moveTo>
                  <a:lnTo>
                    <a:pt x="0" y="1"/>
                  </a:lnTo>
                  <a:lnTo>
                    <a:pt x="0" y="4367"/>
                  </a:lnTo>
                  <a:lnTo>
                    <a:pt x="0" y="4367"/>
                  </a:lnTo>
                  <a:close/>
                </a:path>
              </a:pathLst>
            </a:custGeom>
            <a:solidFill>
              <a:srgbClr val="FFC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2"/>
            <p:cNvSpPr/>
            <p:nvPr/>
          </p:nvSpPr>
          <p:spPr>
            <a:xfrm>
              <a:off x="991053" y="1841970"/>
              <a:ext cx="3264" cy="216009"/>
            </a:xfrm>
            <a:custGeom>
              <a:avLst/>
              <a:gdLst/>
              <a:ahLst/>
              <a:cxnLst/>
              <a:rect l="l" t="t" r="r" b="b"/>
              <a:pathLst>
                <a:path w="66" h="4368" extrusionOk="0">
                  <a:moveTo>
                    <a:pt x="65" y="1"/>
                  </a:moveTo>
                  <a:cubicBezTo>
                    <a:pt x="56" y="5"/>
                    <a:pt x="42" y="5"/>
                    <a:pt x="28" y="5"/>
                  </a:cubicBezTo>
                  <a:cubicBezTo>
                    <a:pt x="24" y="5"/>
                    <a:pt x="14" y="5"/>
                    <a:pt x="0" y="11"/>
                  </a:cubicBezTo>
                  <a:lnTo>
                    <a:pt x="0" y="4348"/>
                  </a:lnTo>
                  <a:cubicBezTo>
                    <a:pt x="24" y="4354"/>
                    <a:pt x="47" y="4358"/>
                    <a:pt x="65" y="4367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rgbClr val="FF9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2"/>
            <p:cNvSpPr/>
            <p:nvPr/>
          </p:nvSpPr>
          <p:spPr>
            <a:xfrm>
              <a:off x="994268" y="2077070"/>
              <a:ext cx="49" cy="202360"/>
            </a:xfrm>
            <a:custGeom>
              <a:avLst/>
              <a:gdLst/>
              <a:ahLst/>
              <a:cxnLst/>
              <a:rect l="l" t="t" r="r" b="b"/>
              <a:pathLst>
                <a:path w="1" h="4092" extrusionOk="0">
                  <a:moveTo>
                    <a:pt x="0" y="1"/>
                  </a:moveTo>
                  <a:lnTo>
                    <a:pt x="0" y="1"/>
                  </a:lnTo>
                  <a:lnTo>
                    <a:pt x="0" y="4091"/>
                  </a:lnTo>
                  <a:lnTo>
                    <a:pt x="0" y="4012"/>
                  </a:lnTo>
                  <a:close/>
                </a:path>
              </a:pathLst>
            </a:custGeom>
            <a:solidFill>
              <a:srgbClr val="FFC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2"/>
            <p:cNvSpPr/>
            <p:nvPr/>
          </p:nvSpPr>
          <p:spPr>
            <a:xfrm>
              <a:off x="384409" y="2077070"/>
              <a:ext cx="609898" cy="401159"/>
            </a:xfrm>
            <a:custGeom>
              <a:avLst/>
              <a:gdLst/>
              <a:ahLst/>
              <a:cxnLst/>
              <a:rect l="l" t="t" r="r" b="b"/>
              <a:pathLst>
                <a:path w="12333" h="8112" extrusionOk="0">
                  <a:moveTo>
                    <a:pt x="89" y="1074"/>
                  </a:moveTo>
                  <a:cubicBezTo>
                    <a:pt x="24" y="1803"/>
                    <a:pt x="0" y="2536"/>
                    <a:pt x="5" y="3270"/>
                  </a:cubicBezTo>
                  <a:cubicBezTo>
                    <a:pt x="15" y="2541"/>
                    <a:pt x="65" y="1813"/>
                    <a:pt x="155" y="1089"/>
                  </a:cubicBezTo>
                  <a:cubicBezTo>
                    <a:pt x="132" y="1084"/>
                    <a:pt x="108" y="1079"/>
                    <a:pt x="89" y="1074"/>
                  </a:cubicBezTo>
                  <a:close/>
                  <a:moveTo>
                    <a:pt x="12332" y="1"/>
                  </a:moveTo>
                  <a:cubicBezTo>
                    <a:pt x="12314" y="14"/>
                    <a:pt x="12295" y="29"/>
                    <a:pt x="12267" y="48"/>
                  </a:cubicBezTo>
                  <a:lnTo>
                    <a:pt x="12267" y="4380"/>
                  </a:lnTo>
                  <a:cubicBezTo>
                    <a:pt x="12272" y="4576"/>
                    <a:pt x="12253" y="4773"/>
                    <a:pt x="12220" y="4960"/>
                  </a:cubicBezTo>
                  <a:cubicBezTo>
                    <a:pt x="12291" y="4684"/>
                    <a:pt x="12328" y="4390"/>
                    <a:pt x="12332" y="4091"/>
                  </a:cubicBezTo>
                  <a:lnTo>
                    <a:pt x="12332" y="1"/>
                  </a:lnTo>
                  <a:close/>
                  <a:moveTo>
                    <a:pt x="3946" y="8098"/>
                  </a:moveTo>
                  <a:lnTo>
                    <a:pt x="3834" y="8102"/>
                  </a:lnTo>
                  <a:cubicBezTo>
                    <a:pt x="3759" y="8107"/>
                    <a:pt x="3690" y="8111"/>
                    <a:pt x="3615" y="8111"/>
                  </a:cubicBezTo>
                  <a:lnTo>
                    <a:pt x="3619" y="8111"/>
                  </a:lnTo>
                  <a:cubicBezTo>
                    <a:pt x="3699" y="8111"/>
                    <a:pt x="3778" y="8107"/>
                    <a:pt x="3858" y="8102"/>
                  </a:cubicBezTo>
                  <a:lnTo>
                    <a:pt x="3946" y="8098"/>
                  </a:lnTo>
                  <a:close/>
                </a:path>
              </a:pathLst>
            </a:custGeom>
            <a:solidFill>
              <a:srgbClr val="FF9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2"/>
            <p:cNvSpPr/>
            <p:nvPr/>
          </p:nvSpPr>
          <p:spPr>
            <a:xfrm>
              <a:off x="381838" y="1451092"/>
              <a:ext cx="610392" cy="1027030"/>
            </a:xfrm>
            <a:custGeom>
              <a:avLst/>
              <a:gdLst/>
              <a:ahLst/>
              <a:cxnLst/>
              <a:rect l="l" t="t" r="r" b="b"/>
              <a:pathLst>
                <a:path w="12343" h="20768" extrusionOk="0">
                  <a:moveTo>
                    <a:pt x="9641" y="0"/>
                  </a:moveTo>
                  <a:cubicBezTo>
                    <a:pt x="9332" y="0"/>
                    <a:pt x="9014" y="49"/>
                    <a:pt x="8701" y="155"/>
                  </a:cubicBezTo>
                  <a:cubicBezTo>
                    <a:pt x="5413" y="1728"/>
                    <a:pt x="2953" y="4417"/>
                    <a:pt x="1854" y="7629"/>
                  </a:cubicBezTo>
                  <a:lnTo>
                    <a:pt x="1117" y="9801"/>
                  </a:lnTo>
                  <a:cubicBezTo>
                    <a:pt x="356" y="12028"/>
                    <a:pt x="1" y="14353"/>
                    <a:pt x="67" y="16684"/>
                  </a:cubicBezTo>
                  <a:lnTo>
                    <a:pt x="89" y="17622"/>
                  </a:lnTo>
                  <a:cubicBezTo>
                    <a:pt x="139" y="19380"/>
                    <a:pt x="1731" y="20767"/>
                    <a:pt x="3647" y="20767"/>
                  </a:cubicBezTo>
                  <a:cubicBezTo>
                    <a:pt x="3726" y="20767"/>
                    <a:pt x="3806" y="20765"/>
                    <a:pt x="3886" y="20760"/>
                  </a:cubicBezTo>
                  <a:lnTo>
                    <a:pt x="8798" y="20471"/>
                  </a:lnTo>
                  <a:cubicBezTo>
                    <a:pt x="10792" y="20354"/>
                    <a:pt x="12343" y="18846"/>
                    <a:pt x="12319" y="17038"/>
                  </a:cubicBezTo>
                  <a:lnTo>
                    <a:pt x="12319" y="2424"/>
                  </a:lnTo>
                  <a:cubicBezTo>
                    <a:pt x="12319" y="1035"/>
                    <a:pt x="11063" y="0"/>
                    <a:pt x="9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2"/>
            <p:cNvSpPr/>
            <p:nvPr/>
          </p:nvSpPr>
          <p:spPr>
            <a:xfrm>
              <a:off x="484157" y="1689159"/>
              <a:ext cx="17605" cy="21462"/>
            </a:xfrm>
            <a:custGeom>
              <a:avLst/>
              <a:gdLst/>
              <a:ahLst/>
              <a:cxnLst/>
              <a:rect l="l" t="t" r="r" b="b"/>
              <a:pathLst>
                <a:path w="356" h="434" extrusionOk="0">
                  <a:moveTo>
                    <a:pt x="239" y="0"/>
                  </a:moveTo>
                  <a:cubicBezTo>
                    <a:pt x="173" y="0"/>
                    <a:pt x="113" y="28"/>
                    <a:pt x="71" y="84"/>
                  </a:cubicBezTo>
                  <a:cubicBezTo>
                    <a:pt x="1" y="173"/>
                    <a:pt x="20" y="308"/>
                    <a:pt x="108" y="378"/>
                  </a:cubicBezTo>
                  <a:cubicBezTo>
                    <a:pt x="136" y="397"/>
                    <a:pt x="160" y="416"/>
                    <a:pt x="183" y="434"/>
                  </a:cubicBezTo>
                  <a:cubicBezTo>
                    <a:pt x="239" y="299"/>
                    <a:pt x="295" y="168"/>
                    <a:pt x="356" y="37"/>
                  </a:cubicBezTo>
                  <a:cubicBezTo>
                    <a:pt x="318" y="14"/>
                    <a:pt x="276" y="0"/>
                    <a:pt x="239" y="0"/>
                  </a:cubicBezTo>
                  <a:close/>
                </a:path>
              </a:pathLst>
            </a:custGeom>
            <a:solidFill>
              <a:srgbClr val="FF7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2"/>
            <p:cNvSpPr/>
            <p:nvPr/>
          </p:nvSpPr>
          <p:spPr>
            <a:xfrm>
              <a:off x="994268" y="1821941"/>
              <a:ext cx="8357" cy="20078"/>
            </a:xfrm>
            <a:custGeom>
              <a:avLst/>
              <a:gdLst/>
              <a:ahLst/>
              <a:cxnLst/>
              <a:rect l="l" t="t" r="r" b="b"/>
              <a:pathLst>
                <a:path w="169" h="406" extrusionOk="0">
                  <a:moveTo>
                    <a:pt x="0" y="0"/>
                  </a:moveTo>
                  <a:lnTo>
                    <a:pt x="0" y="406"/>
                  </a:lnTo>
                  <a:cubicBezTo>
                    <a:pt x="99" y="388"/>
                    <a:pt x="168" y="298"/>
                    <a:pt x="164" y="192"/>
                  </a:cubicBezTo>
                  <a:cubicBezTo>
                    <a:pt x="159" y="98"/>
                    <a:pt x="89" y="18"/>
                    <a:pt x="0" y="0"/>
                  </a:cubicBezTo>
                  <a:close/>
                </a:path>
              </a:pathLst>
            </a:custGeom>
            <a:solidFill>
              <a:srgbClr val="F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2"/>
            <p:cNvSpPr/>
            <p:nvPr/>
          </p:nvSpPr>
          <p:spPr>
            <a:xfrm>
              <a:off x="493207" y="1690989"/>
              <a:ext cx="35804" cy="37436"/>
            </a:xfrm>
            <a:custGeom>
              <a:avLst/>
              <a:gdLst/>
              <a:ahLst/>
              <a:cxnLst/>
              <a:rect l="l" t="t" r="r" b="b"/>
              <a:pathLst>
                <a:path w="724" h="757" extrusionOk="0">
                  <a:moveTo>
                    <a:pt x="173" y="0"/>
                  </a:moveTo>
                  <a:cubicBezTo>
                    <a:pt x="112" y="131"/>
                    <a:pt x="56" y="262"/>
                    <a:pt x="0" y="397"/>
                  </a:cubicBezTo>
                  <a:cubicBezTo>
                    <a:pt x="168" y="524"/>
                    <a:pt x="336" y="640"/>
                    <a:pt x="514" y="757"/>
                  </a:cubicBezTo>
                  <a:cubicBezTo>
                    <a:pt x="583" y="636"/>
                    <a:pt x="654" y="515"/>
                    <a:pt x="723" y="392"/>
                  </a:cubicBezTo>
                  <a:cubicBezTo>
                    <a:pt x="542" y="271"/>
                    <a:pt x="359" y="140"/>
                    <a:pt x="182" y="1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FF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2"/>
            <p:cNvSpPr/>
            <p:nvPr/>
          </p:nvSpPr>
          <p:spPr>
            <a:xfrm>
              <a:off x="994268" y="1821941"/>
              <a:ext cx="49" cy="20078"/>
            </a:xfrm>
            <a:custGeom>
              <a:avLst/>
              <a:gdLst/>
              <a:ahLst/>
              <a:cxnLst/>
              <a:rect l="l" t="t" r="r" b="b"/>
              <a:pathLst>
                <a:path w="1" h="406" extrusionOk="0">
                  <a:moveTo>
                    <a:pt x="0" y="0"/>
                  </a:moveTo>
                  <a:lnTo>
                    <a:pt x="0" y="406"/>
                  </a:lnTo>
                  <a:lnTo>
                    <a:pt x="0" y="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2"/>
            <p:cNvSpPr/>
            <p:nvPr/>
          </p:nvSpPr>
          <p:spPr>
            <a:xfrm>
              <a:off x="991053" y="1821447"/>
              <a:ext cx="3264" cy="21116"/>
            </a:xfrm>
            <a:custGeom>
              <a:avLst/>
              <a:gdLst/>
              <a:ahLst/>
              <a:cxnLst/>
              <a:rect l="l" t="t" r="r" b="b"/>
              <a:pathLst>
                <a:path w="66" h="427" extrusionOk="0">
                  <a:moveTo>
                    <a:pt x="0" y="0"/>
                  </a:moveTo>
                  <a:lnTo>
                    <a:pt x="0" y="426"/>
                  </a:lnTo>
                  <a:cubicBezTo>
                    <a:pt x="14" y="420"/>
                    <a:pt x="24" y="420"/>
                    <a:pt x="28" y="420"/>
                  </a:cubicBezTo>
                  <a:cubicBezTo>
                    <a:pt x="42" y="420"/>
                    <a:pt x="56" y="420"/>
                    <a:pt x="65" y="416"/>
                  </a:cubicBezTo>
                  <a:lnTo>
                    <a:pt x="65" y="10"/>
                  </a:lnTo>
                  <a:cubicBezTo>
                    <a:pt x="52" y="6"/>
                    <a:pt x="37" y="0"/>
                    <a:pt x="19" y="0"/>
                  </a:cubicBezTo>
                  <a:close/>
                </a:path>
              </a:pathLst>
            </a:custGeom>
            <a:solidFill>
              <a:srgbClr val="FF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2"/>
            <p:cNvSpPr/>
            <p:nvPr/>
          </p:nvSpPr>
          <p:spPr>
            <a:xfrm>
              <a:off x="518576" y="1710375"/>
              <a:ext cx="472519" cy="132384"/>
            </a:xfrm>
            <a:custGeom>
              <a:avLst/>
              <a:gdLst/>
              <a:ahLst/>
              <a:cxnLst/>
              <a:rect l="l" t="t" r="r" b="b"/>
              <a:pathLst>
                <a:path w="9555" h="2677" extrusionOk="0">
                  <a:moveTo>
                    <a:pt x="210" y="0"/>
                  </a:moveTo>
                  <a:cubicBezTo>
                    <a:pt x="141" y="123"/>
                    <a:pt x="70" y="244"/>
                    <a:pt x="1" y="365"/>
                  </a:cubicBezTo>
                  <a:cubicBezTo>
                    <a:pt x="3242" y="2489"/>
                    <a:pt x="7645" y="2677"/>
                    <a:pt x="9101" y="2677"/>
                  </a:cubicBezTo>
                  <a:cubicBezTo>
                    <a:pt x="9330" y="2677"/>
                    <a:pt x="9489" y="2672"/>
                    <a:pt x="9554" y="2672"/>
                  </a:cubicBezTo>
                  <a:lnTo>
                    <a:pt x="9554" y="2246"/>
                  </a:lnTo>
                  <a:cubicBezTo>
                    <a:pt x="9522" y="2252"/>
                    <a:pt x="9395" y="2256"/>
                    <a:pt x="9194" y="2256"/>
                  </a:cubicBezTo>
                  <a:cubicBezTo>
                    <a:pt x="7887" y="2256"/>
                    <a:pt x="3400" y="2093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2"/>
            <p:cNvSpPr/>
            <p:nvPr/>
          </p:nvSpPr>
          <p:spPr>
            <a:xfrm>
              <a:off x="994268" y="2057931"/>
              <a:ext cx="7171" cy="19188"/>
            </a:xfrm>
            <a:custGeom>
              <a:avLst/>
              <a:gdLst/>
              <a:ahLst/>
              <a:cxnLst/>
              <a:rect l="l" t="t" r="r" b="b"/>
              <a:pathLst>
                <a:path w="145" h="388" extrusionOk="0">
                  <a:moveTo>
                    <a:pt x="0" y="0"/>
                  </a:moveTo>
                  <a:lnTo>
                    <a:pt x="0" y="388"/>
                  </a:lnTo>
                  <a:cubicBezTo>
                    <a:pt x="24" y="369"/>
                    <a:pt x="38" y="355"/>
                    <a:pt x="47" y="351"/>
                  </a:cubicBezTo>
                  <a:cubicBezTo>
                    <a:pt x="136" y="276"/>
                    <a:pt x="145" y="145"/>
                    <a:pt x="71" y="56"/>
                  </a:cubicBezTo>
                  <a:cubicBezTo>
                    <a:pt x="52" y="33"/>
                    <a:pt x="28" y="15"/>
                    <a:pt x="0" y="0"/>
                  </a:cubicBezTo>
                  <a:close/>
                </a:path>
              </a:pathLst>
            </a:custGeom>
            <a:solidFill>
              <a:srgbClr val="F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2"/>
            <p:cNvSpPr/>
            <p:nvPr/>
          </p:nvSpPr>
          <p:spPr>
            <a:xfrm>
              <a:off x="378425" y="2109412"/>
              <a:ext cx="12314" cy="20820"/>
            </a:xfrm>
            <a:custGeom>
              <a:avLst/>
              <a:gdLst/>
              <a:ahLst/>
              <a:cxnLst/>
              <a:rect l="l" t="t" r="r" b="b"/>
              <a:pathLst>
                <a:path w="249" h="421" extrusionOk="0">
                  <a:moveTo>
                    <a:pt x="225" y="0"/>
                  </a:moveTo>
                  <a:cubicBezTo>
                    <a:pt x="121" y="0"/>
                    <a:pt x="37" y="75"/>
                    <a:pt x="18" y="178"/>
                  </a:cubicBezTo>
                  <a:cubicBezTo>
                    <a:pt x="0" y="290"/>
                    <a:pt x="74" y="397"/>
                    <a:pt x="192" y="420"/>
                  </a:cubicBezTo>
                  <a:lnTo>
                    <a:pt x="210" y="420"/>
                  </a:lnTo>
                  <a:cubicBezTo>
                    <a:pt x="220" y="280"/>
                    <a:pt x="233" y="140"/>
                    <a:pt x="248" y="5"/>
                  </a:cubicBezTo>
                  <a:cubicBezTo>
                    <a:pt x="238" y="0"/>
                    <a:pt x="229" y="0"/>
                    <a:pt x="225" y="0"/>
                  </a:cubicBezTo>
                  <a:close/>
                </a:path>
              </a:pathLst>
            </a:custGeom>
            <a:solidFill>
              <a:srgbClr val="FF7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2"/>
            <p:cNvSpPr/>
            <p:nvPr/>
          </p:nvSpPr>
          <p:spPr>
            <a:xfrm>
              <a:off x="994268" y="2057931"/>
              <a:ext cx="49" cy="19188"/>
            </a:xfrm>
            <a:custGeom>
              <a:avLst/>
              <a:gdLst/>
              <a:ahLst/>
              <a:cxnLst/>
              <a:rect l="l" t="t" r="r" b="b"/>
              <a:pathLst>
                <a:path w="1" h="388" extrusionOk="0">
                  <a:moveTo>
                    <a:pt x="0" y="0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2"/>
            <p:cNvSpPr/>
            <p:nvPr/>
          </p:nvSpPr>
          <p:spPr>
            <a:xfrm>
              <a:off x="388761" y="2056992"/>
              <a:ext cx="605546" cy="73931"/>
            </a:xfrm>
            <a:custGeom>
              <a:avLst/>
              <a:gdLst/>
              <a:ahLst/>
              <a:cxnLst/>
              <a:rect l="l" t="t" r="r" b="b"/>
              <a:pathLst>
                <a:path w="12245" h="1495" extrusionOk="0">
                  <a:moveTo>
                    <a:pt x="12179" y="0"/>
                  </a:moveTo>
                  <a:lnTo>
                    <a:pt x="12179" y="454"/>
                  </a:lnTo>
                  <a:cubicBezTo>
                    <a:pt x="12207" y="435"/>
                    <a:pt x="12226" y="420"/>
                    <a:pt x="12244" y="407"/>
                  </a:cubicBezTo>
                  <a:lnTo>
                    <a:pt x="12244" y="19"/>
                  </a:lnTo>
                  <a:cubicBezTo>
                    <a:pt x="12226" y="10"/>
                    <a:pt x="12203" y="6"/>
                    <a:pt x="12179" y="0"/>
                  </a:cubicBezTo>
                  <a:close/>
                  <a:moveTo>
                    <a:pt x="39" y="1065"/>
                  </a:moveTo>
                  <a:cubicBezTo>
                    <a:pt x="24" y="1200"/>
                    <a:pt x="11" y="1340"/>
                    <a:pt x="1" y="1480"/>
                  </a:cubicBezTo>
                  <a:cubicBezTo>
                    <a:pt x="20" y="1485"/>
                    <a:pt x="44" y="1490"/>
                    <a:pt x="67" y="1495"/>
                  </a:cubicBezTo>
                  <a:cubicBezTo>
                    <a:pt x="81" y="1355"/>
                    <a:pt x="100" y="1215"/>
                    <a:pt x="123" y="1079"/>
                  </a:cubicBezTo>
                  <a:cubicBezTo>
                    <a:pt x="100" y="1075"/>
                    <a:pt x="76" y="1070"/>
                    <a:pt x="52" y="1065"/>
                  </a:cubicBezTo>
                  <a:close/>
                </a:path>
              </a:pathLst>
            </a:custGeom>
            <a:solidFill>
              <a:srgbClr val="FF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2"/>
            <p:cNvSpPr/>
            <p:nvPr/>
          </p:nvSpPr>
          <p:spPr>
            <a:xfrm>
              <a:off x="392075" y="2056992"/>
              <a:ext cx="599018" cy="97965"/>
            </a:xfrm>
            <a:custGeom>
              <a:avLst/>
              <a:gdLst/>
              <a:ahLst/>
              <a:cxnLst/>
              <a:rect l="l" t="t" r="r" b="b"/>
              <a:pathLst>
                <a:path w="12113" h="1981" extrusionOk="0">
                  <a:moveTo>
                    <a:pt x="12089" y="0"/>
                  </a:moveTo>
                  <a:cubicBezTo>
                    <a:pt x="12042" y="0"/>
                    <a:pt x="11991" y="15"/>
                    <a:pt x="11953" y="47"/>
                  </a:cubicBezTo>
                  <a:cubicBezTo>
                    <a:pt x="11930" y="66"/>
                    <a:pt x="10071" y="1551"/>
                    <a:pt x="5225" y="1551"/>
                  </a:cubicBezTo>
                  <a:cubicBezTo>
                    <a:pt x="3777" y="1551"/>
                    <a:pt x="2063" y="1420"/>
                    <a:pt x="56" y="1079"/>
                  </a:cubicBezTo>
                  <a:cubicBezTo>
                    <a:pt x="33" y="1215"/>
                    <a:pt x="14" y="1355"/>
                    <a:pt x="0" y="1495"/>
                  </a:cubicBezTo>
                  <a:cubicBezTo>
                    <a:pt x="2054" y="1845"/>
                    <a:pt x="3805" y="1980"/>
                    <a:pt x="5285" y="1980"/>
                  </a:cubicBezTo>
                  <a:cubicBezTo>
                    <a:pt x="9656" y="1980"/>
                    <a:pt x="11640" y="790"/>
                    <a:pt x="12112" y="454"/>
                  </a:cubicBezTo>
                  <a:lnTo>
                    <a:pt x="121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2"/>
            <p:cNvSpPr/>
            <p:nvPr/>
          </p:nvSpPr>
          <p:spPr>
            <a:xfrm>
              <a:off x="548842" y="1925100"/>
              <a:ext cx="204585" cy="218976"/>
            </a:xfrm>
            <a:custGeom>
              <a:avLst/>
              <a:gdLst/>
              <a:ahLst/>
              <a:cxnLst/>
              <a:rect l="l" t="t" r="r" b="b"/>
              <a:pathLst>
                <a:path w="4137" h="4428" extrusionOk="0">
                  <a:moveTo>
                    <a:pt x="3876" y="1"/>
                  </a:moveTo>
                  <a:cubicBezTo>
                    <a:pt x="3727" y="1"/>
                    <a:pt x="3610" y="118"/>
                    <a:pt x="3610" y="263"/>
                  </a:cubicBezTo>
                  <a:cubicBezTo>
                    <a:pt x="3610" y="1309"/>
                    <a:pt x="2760" y="2158"/>
                    <a:pt x="1718" y="2158"/>
                  </a:cubicBezTo>
                  <a:lnTo>
                    <a:pt x="1677" y="2158"/>
                  </a:lnTo>
                  <a:cubicBezTo>
                    <a:pt x="752" y="2158"/>
                    <a:pt x="0" y="2910"/>
                    <a:pt x="0" y="3830"/>
                  </a:cubicBezTo>
                  <a:lnTo>
                    <a:pt x="0" y="4166"/>
                  </a:lnTo>
                  <a:cubicBezTo>
                    <a:pt x="0" y="4311"/>
                    <a:pt x="121" y="4428"/>
                    <a:pt x="266" y="4428"/>
                  </a:cubicBezTo>
                  <a:cubicBezTo>
                    <a:pt x="411" y="4428"/>
                    <a:pt x="528" y="4311"/>
                    <a:pt x="528" y="4166"/>
                  </a:cubicBezTo>
                  <a:lnTo>
                    <a:pt x="528" y="3830"/>
                  </a:lnTo>
                  <a:cubicBezTo>
                    <a:pt x="528" y="3199"/>
                    <a:pt x="1042" y="2686"/>
                    <a:pt x="1677" y="2686"/>
                  </a:cubicBezTo>
                  <a:lnTo>
                    <a:pt x="1718" y="2686"/>
                  </a:lnTo>
                  <a:cubicBezTo>
                    <a:pt x="3050" y="2686"/>
                    <a:pt x="4137" y="1598"/>
                    <a:pt x="4137" y="263"/>
                  </a:cubicBezTo>
                  <a:cubicBezTo>
                    <a:pt x="4137" y="118"/>
                    <a:pt x="4020" y="1"/>
                    <a:pt x="38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2"/>
            <p:cNvSpPr/>
            <p:nvPr/>
          </p:nvSpPr>
          <p:spPr>
            <a:xfrm>
              <a:off x="777662" y="1789846"/>
              <a:ext cx="90548" cy="152165"/>
            </a:xfrm>
            <a:custGeom>
              <a:avLst/>
              <a:gdLst/>
              <a:ahLst/>
              <a:cxnLst/>
              <a:rect l="l" t="t" r="r" b="b"/>
              <a:pathLst>
                <a:path w="1831" h="3077" extrusionOk="0">
                  <a:moveTo>
                    <a:pt x="262" y="0"/>
                  </a:moveTo>
                  <a:cubicBezTo>
                    <a:pt x="117" y="0"/>
                    <a:pt x="1" y="117"/>
                    <a:pt x="1" y="262"/>
                  </a:cubicBezTo>
                  <a:lnTo>
                    <a:pt x="1" y="831"/>
                  </a:lnTo>
                  <a:cubicBezTo>
                    <a:pt x="1" y="1279"/>
                    <a:pt x="365" y="1643"/>
                    <a:pt x="813" y="1643"/>
                  </a:cubicBezTo>
                  <a:cubicBezTo>
                    <a:pt x="1084" y="1643"/>
                    <a:pt x="1308" y="1867"/>
                    <a:pt x="1308" y="2139"/>
                  </a:cubicBezTo>
                  <a:lnTo>
                    <a:pt x="1308" y="2811"/>
                  </a:lnTo>
                  <a:cubicBezTo>
                    <a:pt x="1308" y="2960"/>
                    <a:pt x="1425" y="3077"/>
                    <a:pt x="1570" y="3077"/>
                  </a:cubicBezTo>
                  <a:cubicBezTo>
                    <a:pt x="1714" y="3077"/>
                    <a:pt x="1831" y="2960"/>
                    <a:pt x="1831" y="2811"/>
                  </a:cubicBezTo>
                  <a:lnTo>
                    <a:pt x="1831" y="2139"/>
                  </a:lnTo>
                  <a:cubicBezTo>
                    <a:pt x="1831" y="1578"/>
                    <a:pt x="1373" y="1121"/>
                    <a:pt x="813" y="1121"/>
                  </a:cubicBezTo>
                  <a:cubicBezTo>
                    <a:pt x="654" y="1121"/>
                    <a:pt x="524" y="990"/>
                    <a:pt x="524" y="831"/>
                  </a:cubicBezTo>
                  <a:lnTo>
                    <a:pt x="524" y="262"/>
                  </a:lnTo>
                  <a:cubicBezTo>
                    <a:pt x="524" y="117"/>
                    <a:pt x="406" y="0"/>
                    <a:pt x="2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2"/>
            <p:cNvSpPr/>
            <p:nvPr/>
          </p:nvSpPr>
          <p:spPr>
            <a:xfrm>
              <a:off x="788987" y="1927227"/>
              <a:ext cx="104691" cy="223575"/>
            </a:xfrm>
            <a:custGeom>
              <a:avLst/>
              <a:gdLst/>
              <a:ahLst/>
              <a:cxnLst/>
              <a:rect l="l" t="t" r="r" b="b"/>
              <a:pathLst>
                <a:path w="2117" h="4521" extrusionOk="0">
                  <a:moveTo>
                    <a:pt x="261" y="1"/>
                  </a:moveTo>
                  <a:cubicBezTo>
                    <a:pt x="117" y="1"/>
                    <a:pt x="0" y="117"/>
                    <a:pt x="0" y="262"/>
                  </a:cubicBezTo>
                  <a:lnTo>
                    <a:pt x="0" y="1457"/>
                  </a:lnTo>
                  <a:cubicBezTo>
                    <a:pt x="0" y="2018"/>
                    <a:pt x="453" y="2475"/>
                    <a:pt x="1013" y="2475"/>
                  </a:cubicBezTo>
                  <a:cubicBezTo>
                    <a:pt x="1332" y="2475"/>
                    <a:pt x="1588" y="2732"/>
                    <a:pt x="1588" y="3050"/>
                  </a:cubicBezTo>
                  <a:lnTo>
                    <a:pt x="1588" y="4259"/>
                  </a:lnTo>
                  <a:cubicBezTo>
                    <a:pt x="1588" y="4404"/>
                    <a:pt x="1709" y="4520"/>
                    <a:pt x="1854" y="4520"/>
                  </a:cubicBezTo>
                  <a:cubicBezTo>
                    <a:pt x="1998" y="4520"/>
                    <a:pt x="2116" y="4404"/>
                    <a:pt x="2116" y="4259"/>
                  </a:cubicBezTo>
                  <a:lnTo>
                    <a:pt x="2116" y="3050"/>
                  </a:lnTo>
                  <a:cubicBezTo>
                    <a:pt x="2116" y="2442"/>
                    <a:pt x="1621" y="1952"/>
                    <a:pt x="1013" y="1952"/>
                  </a:cubicBezTo>
                  <a:cubicBezTo>
                    <a:pt x="743" y="1952"/>
                    <a:pt x="524" y="1727"/>
                    <a:pt x="524" y="1457"/>
                  </a:cubicBezTo>
                  <a:lnTo>
                    <a:pt x="524" y="262"/>
                  </a:lnTo>
                  <a:cubicBezTo>
                    <a:pt x="524" y="117"/>
                    <a:pt x="407" y="1"/>
                    <a:pt x="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2"/>
            <p:cNvSpPr/>
            <p:nvPr/>
          </p:nvSpPr>
          <p:spPr>
            <a:xfrm>
              <a:off x="1222445" y="1349367"/>
              <a:ext cx="702918" cy="1283342"/>
            </a:xfrm>
            <a:custGeom>
              <a:avLst/>
              <a:gdLst/>
              <a:ahLst/>
              <a:cxnLst/>
              <a:rect l="l" t="t" r="r" b="b"/>
              <a:pathLst>
                <a:path w="14214" h="25951" extrusionOk="0">
                  <a:moveTo>
                    <a:pt x="3105" y="0"/>
                  </a:moveTo>
                  <a:cubicBezTo>
                    <a:pt x="1470" y="0"/>
                    <a:pt x="24" y="1296"/>
                    <a:pt x="24" y="3033"/>
                  </a:cubicBezTo>
                  <a:lnTo>
                    <a:pt x="24" y="21291"/>
                  </a:lnTo>
                  <a:cubicBezTo>
                    <a:pt x="0" y="23550"/>
                    <a:pt x="1779" y="25432"/>
                    <a:pt x="4081" y="25582"/>
                  </a:cubicBezTo>
                  <a:lnTo>
                    <a:pt x="9735" y="25941"/>
                  </a:lnTo>
                  <a:cubicBezTo>
                    <a:pt x="9826" y="25947"/>
                    <a:pt x="9917" y="25950"/>
                    <a:pt x="10006" y="25950"/>
                  </a:cubicBezTo>
                  <a:cubicBezTo>
                    <a:pt x="12213" y="25950"/>
                    <a:pt x="14052" y="24217"/>
                    <a:pt x="14106" y="22019"/>
                  </a:cubicBezTo>
                  <a:lnTo>
                    <a:pt x="14139" y="20847"/>
                  </a:lnTo>
                  <a:cubicBezTo>
                    <a:pt x="14213" y="17933"/>
                    <a:pt x="13803" y="15028"/>
                    <a:pt x="12929" y="12246"/>
                  </a:cubicBezTo>
                  <a:lnTo>
                    <a:pt x="12075" y="9537"/>
                  </a:lnTo>
                  <a:cubicBezTo>
                    <a:pt x="10810" y="5522"/>
                    <a:pt x="7976" y="2160"/>
                    <a:pt x="4188" y="194"/>
                  </a:cubicBezTo>
                  <a:cubicBezTo>
                    <a:pt x="3827" y="62"/>
                    <a:pt x="3461" y="0"/>
                    <a:pt x="3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2"/>
            <p:cNvSpPr/>
            <p:nvPr/>
          </p:nvSpPr>
          <p:spPr>
            <a:xfrm>
              <a:off x="1423523" y="2614230"/>
              <a:ext cx="297" cy="247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1" y="0"/>
                  </a:moveTo>
                  <a:cubicBezTo>
                    <a:pt x="1" y="5"/>
                    <a:pt x="1" y="5"/>
                    <a:pt x="5" y="5"/>
                  </a:cubicBezTo>
                  <a:cubicBezTo>
                    <a:pt x="5" y="5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F87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2"/>
            <p:cNvSpPr/>
            <p:nvPr/>
          </p:nvSpPr>
          <p:spPr>
            <a:xfrm>
              <a:off x="1314527" y="2538912"/>
              <a:ext cx="482211" cy="93811"/>
            </a:xfrm>
            <a:custGeom>
              <a:avLst/>
              <a:gdLst/>
              <a:ahLst/>
              <a:cxnLst/>
              <a:rect l="l" t="t" r="r" b="b"/>
              <a:pathLst>
                <a:path w="9751" h="1897" extrusionOk="0">
                  <a:moveTo>
                    <a:pt x="4026" y="0"/>
                  </a:moveTo>
                  <a:cubicBezTo>
                    <a:pt x="2284" y="0"/>
                    <a:pt x="875" y="416"/>
                    <a:pt x="1" y="757"/>
                  </a:cubicBezTo>
                  <a:cubicBezTo>
                    <a:pt x="623" y="1192"/>
                    <a:pt x="1369" y="1467"/>
                    <a:pt x="2177" y="1523"/>
                  </a:cubicBezTo>
                  <a:lnTo>
                    <a:pt x="2205" y="1523"/>
                  </a:lnTo>
                  <a:cubicBezTo>
                    <a:pt x="2205" y="1528"/>
                    <a:pt x="2209" y="1528"/>
                    <a:pt x="2209" y="1528"/>
                  </a:cubicBezTo>
                  <a:lnTo>
                    <a:pt x="2219" y="1528"/>
                  </a:lnTo>
                  <a:lnTo>
                    <a:pt x="7873" y="1887"/>
                  </a:lnTo>
                  <a:cubicBezTo>
                    <a:pt x="7963" y="1892"/>
                    <a:pt x="8051" y="1896"/>
                    <a:pt x="8144" y="1896"/>
                  </a:cubicBezTo>
                  <a:cubicBezTo>
                    <a:pt x="8709" y="1896"/>
                    <a:pt x="9256" y="1780"/>
                    <a:pt x="9750" y="1574"/>
                  </a:cubicBezTo>
                  <a:lnTo>
                    <a:pt x="9293" y="1313"/>
                  </a:lnTo>
                  <a:cubicBezTo>
                    <a:pt x="7375" y="327"/>
                    <a:pt x="5571" y="0"/>
                    <a:pt x="40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2"/>
            <p:cNvSpPr/>
            <p:nvPr/>
          </p:nvSpPr>
          <p:spPr>
            <a:xfrm>
              <a:off x="1223583" y="1349713"/>
              <a:ext cx="609898" cy="1128506"/>
            </a:xfrm>
            <a:custGeom>
              <a:avLst/>
              <a:gdLst/>
              <a:ahLst/>
              <a:cxnLst/>
              <a:rect l="l" t="t" r="r" b="b"/>
              <a:pathLst>
                <a:path w="12333" h="22820" extrusionOk="0">
                  <a:moveTo>
                    <a:pt x="2876" y="0"/>
                  </a:moveTo>
                  <a:cubicBezTo>
                    <a:pt x="1331" y="103"/>
                    <a:pt x="1" y="1364"/>
                    <a:pt x="1" y="3026"/>
                  </a:cubicBezTo>
                  <a:lnTo>
                    <a:pt x="1" y="9549"/>
                  </a:lnTo>
                  <a:cubicBezTo>
                    <a:pt x="14" y="9545"/>
                    <a:pt x="29" y="9539"/>
                    <a:pt x="46" y="9539"/>
                  </a:cubicBezTo>
                  <a:lnTo>
                    <a:pt x="66" y="9539"/>
                  </a:lnTo>
                  <a:lnTo>
                    <a:pt x="66" y="4474"/>
                  </a:lnTo>
                  <a:cubicBezTo>
                    <a:pt x="66" y="3086"/>
                    <a:pt x="1322" y="2050"/>
                    <a:pt x="2742" y="2050"/>
                  </a:cubicBezTo>
                  <a:cubicBezTo>
                    <a:pt x="3050" y="2050"/>
                    <a:pt x="3367" y="2101"/>
                    <a:pt x="3680" y="2205"/>
                  </a:cubicBezTo>
                  <a:cubicBezTo>
                    <a:pt x="6113" y="3371"/>
                    <a:pt x="8097" y="5146"/>
                    <a:pt x="9404" y="7293"/>
                  </a:cubicBezTo>
                  <a:cubicBezTo>
                    <a:pt x="9591" y="7172"/>
                    <a:pt x="9774" y="7041"/>
                    <a:pt x="9951" y="6911"/>
                  </a:cubicBezTo>
                  <a:cubicBezTo>
                    <a:pt x="9951" y="6906"/>
                    <a:pt x="9955" y="6901"/>
                    <a:pt x="9960" y="6901"/>
                  </a:cubicBezTo>
                  <a:cubicBezTo>
                    <a:pt x="8690" y="4026"/>
                    <a:pt x="6468" y="1649"/>
                    <a:pt x="3638" y="164"/>
                  </a:cubicBezTo>
                  <a:cubicBezTo>
                    <a:pt x="3386" y="70"/>
                    <a:pt x="3128" y="19"/>
                    <a:pt x="2876" y="0"/>
                  </a:cubicBezTo>
                  <a:close/>
                  <a:moveTo>
                    <a:pt x="1" y="9955"/>
                  </a:moveTo>
                  <a:lnTo>
                    <a:pt x="1" y="14321"/>
                  </a:lnTo>
                  <a:cubicBezTo>
                    <a:pt x="18" y="14312"/>
                    <a:pt x="42" y="14302"/>
                    <a:pt x="66" y="14302"/>
                  </a:cubicBezTo>
                  <a:lnTo>
                    <a:pt x="66" y="9965"/>
                  </a:lnTo>
                  <a:cubicBezTo>
                    <a:pt x="52" y="9959"/>
                    <a:pt x="42" y="9959"/>
                    <a:pt x="38" y="9959"/>
                  </a:cubicBezTo>
                  <a:cubicBezTo>
                    <a:pt x="24" y="9959"/>
                    <a:pt x="10" y="9959"/>
                    <a:pt x="1" y="9955"/>
                  </a:cubicBezTo>
                  <a:close/>
                  <a:moveTo>
                    <a:pt x="10133" y="7298"/>
                  </a:moveTo>
                  <a:cubicBezTo>
                    <a:pt x="9964" y="7425"/>
                    <a:pt x="9792" y="7541"/>
                    <a:pt x="9619" y="7658"/>
                  </a:cubicBezTo>
                  <a:cubicBezTo>
                    <a:pt x="9983" y="8302"/>
                    <a:pt x="10287" y="8979"/>
                    <a:pt x="10530" y="9679"/>
                  </a:cubicBezTo>
                  <a:lnTo>
                    <a:pt x="11268" y="11851"/>
                  </a:lnTo>
                  <a:cubicBezTo>
                    <a:pt x="11664" y="13004"/>
                    <a:pt x="11949" y="14185"/>
                    <a:pt x="12122" y="15381"/>
                  </a:cubicBezTo>
                  <a:cubicBezTo>
                    <a:pt x="12145" y="15377"/>
                    <a:pt x="12169" y="15372"/>
                    <a:pt x="12192" y="15367"/>
                  </a:cubicBezTo>
                  <a:lnTo>
                    <a:pt x="12206" y="15367"/>
                  </a:lnTo>
                  <a:cubicBezTo>
                    <a:pt x="12048" y="13808"/>
                    <a:pt x="11729" y="12267"/>
                    <a:pt x="11263" y="10763"/>
                  </a:cubicBezTo>
                  <a:lnTo>
                    <a:pt x="10520" y="8382"/>
                  </a:lnTo>
                  <a:cubicBezTo>
                    <a:pt x="10404" y="8013"/>
                    <a:pt x="10273" y="7653"/>
                    <a:pt x="10133" y="7298"/>
                  </a:cubicBezTo>
                  <a:close/>
                  <a:moveTo>
                    <a:pt x="12244" y="15782"/>
                  </a:moveTo>
                  <a:cubicBezTo>
                    <a:pt x="12225" y="15787"/>
                    <a:pt x="12201" y="15792"/>
                    <a:pt x="12178" y="15797"/>
                  </a:cubicBezTo>
                  <a:cubicBezTo>
                    <a:pt x="12267" y="16521"/>
                    <a:pt x="12318" y="17249"/>
                    <a:pt x="12328" y="17978"/>
                  </a:cubicBezTo>
                  <a:cubicBezTo>
                    <a:pt x="12332" y="17244"/>
                    <a:pt x="12304" y="16511"/>
                    <a:pt x="12244" y="15782"/>
                  </a:cubicBezTo>
                  <a:close/>
                  <a:moveTo>
                    <a:pt x="1" y="14709"/>
                  </a:moveTo>
                  <a:lnTo>
                    <a:pt x="1" y="18799"/>
                  </a:lnTo>
                  <a:cubicBezTo>
                    <a:pt x="1" y="19098"/>
                    <a:pt x="42" y="19392"/>
                    <a:pt x="113" y="19668"/>
                  </a:cubicBezTo>
                  <a:cubicBezTo>
                    <a:pt x="80" y="19481"/>
                    <a:pt x="61" y="19284"/>
                    <a:pt x="66" y="19088"/>
                  </a:cubicBezTo>
                  <a:lnTo>
                    <a:pt x="66" y="14756"/>
                  </a:lnTo>
                  <a:cubicBezTo>
                    <a:pt x="38" y="14737"/>
                    <a:pt x="14" y="14722"/>
                    <a:pt x="1" y="14709"/>
                  </a:cubicBezTo>
                  <a:close/>
                  <a:moveTo>
                    <a:pt x="8382" y="22806"/>
                  </a:moveTo>
                  <a:lnTo>
                    <a:pt x="8475" y="22810"/>
                  </a:lnTo>
                  <a:cubicBezTo>
                    <a:pt x="8555" y="22815"/>
                    <a:pt x="8634" y="22819"/>
                    <a:pt x="8714" y="22819"/>
                  </a:cubicBezTo>
                  <a:lnTo>
                    <a:pt x="8718" y="22819"/>
                  </a:lnTo>
                  <a:cubicBezTo>
                    <a:pt x="8643" y="22819"/>
                    <a:pt x="8569" y="22815"/>
                    <a:pt x="8494" y="22810"/>
                  </a:cubicBezTo>
                  <a:lnTo>
                    <a:pt x="8382" y="228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2"/>
            <p:cNvSpPr/>
            <p:nvPr/>
          </p:nvSpPr>
          <p:spPr>
            <a:xfrm>
              <a:off x="1225660" y="1451092"/>
              <a:ext cx="610343" cy="1027030"/>
            </a:xfrm>
            <a:custGeom>
              <a:avLst/>
              <a:gdLst/>
              <a:ahLst/>
              <a:cxnLst/>
              <a:rect l="l" t="t" r="r" b="b"/>
              <a:pathLst>
                <a:path w="12342" h="20768" extrusionOk="0">
                  <a:moveTo>
                    <a:pt x="2699" y="0"/>
                  </a:moveTo>
                  <a:cubicBezTo>
                    <a:pt x="1280" y="0"/>
                    <a:pt x="24" y="1035"/>
                    <a:pt x="24" y="2424"/>
                  </a:cubicBezTo>
                  <a:lnTo>
                    <a:pt x="24" y="17038"/>
                  </a:lnTo>
                  <a:cubicBezTo>
                    <a:pt x="0" y="18846"/>
                    <a:pt x="1545" y="20354"/>
                    <a:pt x="3545" y="20471"/>
                  </a:cubicBezTo>
                  <a:lnTo>
                    <a:pt x="8452" y="20760"/>
                  </a:lnTo>
                  <a:cubicBezTo>
                    <a:pt x="8532" y="20765"/>
                    <a:pt x="8612" y="20767"/>
                    <a:pt x="8691" y="20767"/>
                  </a:cubicBezTo>
                  <a:cubicBezTo>
                    <a:pt x="10608" y="20767"/>
                    <a:pt x="12204" y="19380"/>
                    <a:pt x="12253" y="17622"/>
                  </a:cubicBezTo>
                  <a:lnTo>
                    <a:pt x="12276" y="16684"/>
                  </a:lnTo>
                  <a:cubicBezTo>
                    <a:pt x="12342" y="14353"/>
                    <a:pt x="11987" y="12028"/>
                    <a:pt x="11226" y="9801"/>
                  </a:cubicBezTo>
                  <a:lnTo>
                    <a:pt x="10488" y="7629"/>
                  </a:lnTo>
                  <a:cubicBezTo>
                    <a:pt x="9390" y="4417"/>
                    <a:pt x="6925" y="1728"/>
                    <a:pt x="3638" y="155"/>
                  </a:cubicBezTo>
                  <a:cubicBezTo>
                    <a:pt x="3325" y="49"/>
                    <a:pt x="3008" y="0"/>
                    <a:pt x="2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2"/>
            <p:cNvSpPr/>
            <p:nvPr/>
          </p:nvSpPr>
          <p:spPr>
            <a:xfrm>
              <a:off x="1215275" y="1821941"/>
              <a:ext cx="8357" cy="20078"/>
            </a:xfrm>
            <a:custGeom>
              <a:avLst/>
              <a:gdLst/>
              <a:ahLst/>
              <a:cxnLst/>
              <a:rect l="l" t="t" r="r" b="b"/>
              <a:pathLst>
                <a:path w="169" h="406" extrusionOk="0">
                  <a:moveTo>
                    <a:pt x="169" y="0"/>
                  </a:moveTo>
                  <a:cubicBezTo>
                    <a:pt x="74" y="18"/>
                    <a:pt x="9" y="98"/>
                    <a:pt x="5" y="192"/>
                  </a:cubicBezTo>
                  <a:cubicBezTo>
                    <a:pt x="0" y="298"/>
                    <a:pt x="70" y="388"/>
                    <a:pt x="169" y="406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F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2"/>
            <p:cNvSpPr/>
            <p:nvPr/>
          </p:nvSpPr>
          <p:spPr>
            <a:xfrm>
              <a:off x="1716089" y="1689159"/>
              <a:ext cx="17655" cy="21462"/>
            </a:xfrm>
            <a:custGeom>
              <a:avLst/>
              <a:gdLst/>
              <a:ahLst/>
              <a:cxnLst/>
              <a:rect l="l" t="t" r="r" b="b"/>
              <a:pathLst>
                <a:path w="357" h="434" extrusionOk="0">
                  <a:moveTo>
                    <a:pt x="117" y="0"/>
                  </a:moveTo>
                  <a:cubicBezTo>
                    <a:pt x="76" y="0"/>
                    <a:pt x="39" y="14"/>
                    <a:pt x="1" y="37"/>
                  </a:cubicBezTo>
                  <a:cubicBezTo>
                    <a:pt x="61" y="168"/>
                    <a:pt x="117" y="299"/>
                    <a:pt x="174" y="434"/>
                  </a:cubicBezTo>
                  <a:cubicBezTo>
                    <a:pt x="197" y="416"/>
                    <a:pt x="221" y="397"/>
                    <a:pt x="244" y="378"/>
                  </a:cubicBezTo>
                  <a:cubicBezTo>
                    <a:pt x="337" y="308"/>
                    <a:pt x="356" y="173"/>
                    <a:pt x="286" y="84"/>
                  </a:cubicBezTo>
                  <a:cubicBezTo>
                    <a:pt x="244" y="28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FF7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2"/>
            <p:cNvSpPr/>
            <p:nvPr/>
          </p:nvSpPr>
          <p:spPr>
            <a:xfrm>
              <a:off x="1223583" y="1821941"/>
              <a:ext cx="49" cy="20078"/>
            </a:xfrm>
            <a:custGeom>
              <a:avLst/>
              <a:gdLst/>
              <a:ahLst/>
              <a:cxnLst/>
              <a:rect l="l" t="t" r="r" b="b"/>
              <a:pathLst>
                <a:path w="1" h="406" extrusionOk="0">
                  <a:moveTo>
                    <a:pt x="1" y="0"/>
                  </a:moveTo>
                  <a:lnTo>
                    <a:pt x="1" y="0"/>
                  </a:lnTo>
                  <a:lnTo>
                    <a:pt x="1" y="406"/>
                  </a:lnTo>
                  <a:lnTo>
                    <a:pt x="1" y="406"/>
                  </a:lnTo>
                  <a:close/>
                </a:path>
              </a:pathLst>
            </a:custGeom>
            <a:solidFill>
              <a:srgbClr val="FFA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2"/>
            <p:cNvSpPr/>
            <p:nvPr/>
          </p:nvSpPr>
          <p:spPr>
            <a:xfrm>
              <a:off x="1223583" y="1690989"/>
              <a:ext cx="501102" cy="151572"/>
            </a:xfrm>
            <a:custGeom>
              <a:avLst/>
              <a:gdLst/>
              <a:ahLst/>
              <a:cxnLst/>
              <a:rect l="l" t="t" r="r" b="b"/>
              <a:pathLst>
                <a:path w="10133" h="3065" extrusionOk="0">
                  <a:moveTo>
                    <a:pt x="9960" y="0"/>
                  </a:moveTo>
                  <a:cubicBezTo>
                    <a:pt x="9955" y="0"/>
                    <a:pt x="9951" y="5"/>
                    <a:pt x="9951" y="10"/>
                  </a:cubicBezTo>
                  <a:cubicBezTo>
                    <a:pt x="9774" y="140"/>
                    <a:pt x="9591" y="271"/>
                    <a:pt x="9404" y="392"/>
                  </a:cubicBezTo>
                  <a:cubicBezTo>
                    <a:pt x="9479" y="515"/>
                    <a:pt x="9550" y="636"/>
                    <a:pt x="9619" y="757"/>
                  </a:cubicBezTo>
                  <a:cubicBezTo>
                    <a:pt x="9792" y="640"/>
                    <a:pt x="9964" y="524"/>
                    <a:pt x="10133" y="397"/>
                  </a:cubicBezTo>
                  <a:cubicBezTo>
                    <a:pt x="10076" y="262"/>
                    <a:pt x="10020" y="131"/>
                    <a:pt x="9960" y="0"/>
                  </a:cubicBezTo>
                  <a:close/>
                  <a:moveTo>
                    <a:pt x="46" y="2638"/>
                  </a:moveTo>
                  <a:cubicBezTo>
                    <a:pt x="29" y="2638"/>
                    <a:pt x="14" y="2644"/>
                    <a:pt x="1" y="2648"/>
                  </a:cubicBezTo>
                  <a:lnTo>
                    <a:pt x="1" y="3054"/>
                  </a:lnTo>
                  <a:cubicBezTo>
                    <a:pt x="10" y="3058"/>
                    <a:pt x="24" y="3058"/>
                    <a:pt x="38" y="3058"/>
                  </a:cubicBezTo>
                  <a:cubicBezTo>
                    <a:pt x="42" y="3058"/>
                    <a:pt x="52" y="3058"/>
                    <a:pt x="66" y="3064"/>
                  </a:cubicBezTo>
                  <a:lnTo>
                    <a:pt x="66" y="2638"/>
                  </a:lnTo>
                  <a:close/>
                </a:path>
              </a:pathLst>
            </a:custGeom>
            <a:solidFill>
              <a:srgbClr val="FF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2"/>
            <p:cNvSpPr/>
            <p:nvPr/>
          </p:nvSpPr>
          <p:spPr>
            <a:xfrm>
              <a:off x="1226797" y="1710375"/>
              <a:ext cx="472519" cy="132384"/>
            </a:xfrm>
            <a:custGeom>
              <a:avLst/>
              <a:gdLst/>
              <a:ahLst/>
              <a:cxnLst/>
              <a:rect l="l" t="t" r="r" b="b"/>
              <a:pathLst>
                <a:path w="9555" h="2677" extrusionOk="0">
                  <a:moveTo>
                    <a:pt x="9339" y="0"/>
                  </a:moveTo>
                  <a:cubicBezTo>
                    <a:pt x="6151" y="2093"/>
                    <a:pt x="1662" y="2256"/>
                    <a:pt x="360" y="2256"/>
                  </a:cubicBezTo>
                  <a:cubicBezTo>
                    <a:pt x="160" y="2256"/>
                    <a:pt x="33" y="2252"/>
                    <a:pt x="1" y="2246"/>
                  </a:cubicBezTo>
                  <a:lnTo>
                    <a:pt x="1" y="2672"/>
                  </a:lnTo>
                  <a:cubicBezTo>
                    <a:pt x="66" y="2672"/>
                    <a:pt x="220" y="2677"/>
                    <a:pt x="453" y="2677"/>
                  </a:cubicBezTo>
                  <a:cubicBezTo>
                    <a:pt x="1910" y="2677"/>
                    <a:pt x="6309" y="2489"/>
                    <a:pt x="9554" y="365"/>
                  </a:cubicBezTo>
                  <a:cubicBezTo>
                    <a:pt x="9485" y="244"/>
                    <a:pt x="9414" y="123"/>
                    <a:pt x="9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2"/>
            <p:cNvSpPr/>
            <p:nvPr/>
          </p:nvSpPr>
          <p:spPr>
            <a:xfrm>
              <a:off x="1216165" y="2057931"/>
              <a:ext cx="7467" cy="19188"/>
            </a:xfrm>
            <a:custGeom>
              <a:avLst/>
              <a:gdLst/>
              <a:ahLst/>
              <a:cxnLst/>
              <a:rect l="l" t="t" r="r" b="b"/>
              <a:pathLst>
                <a:path w="151" h="388" extrusionOk="0">
                  <a:moveTo>
                    <a:pt x="151" y="0"/>
                  </a:moveTo>
                  <a:cubicBezTo>
                    <a:pt x="123" y="15"/>
                    <a:pt x="99" y="33"/>
                    <a:pt x="75" y="56"/>
                  </a:cubicBezTo>
                  <a:cubicBezTo>
                    <a:pt x="0" y="145"/>
                    <a:pt x="15" y="276"/>
                    <a:pt x="103" y="351"/>
                  </a:cubicBezTo>
                  <a:cubicBezTo>
                    <a:pt x="108" y="355"/>
                    <a:pt x="127" y="369"/>
                    <a:pt x="151" y="388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F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2"/>
            <p:cNvSpPr/>
            <p:nvPr/>
          </p:nvSpPr>
          <p:spPr>
            <a:xfrm>
              <a:off x="1827161" y="2109412"/>
              <a:ext cx="12314" cy="20820"/>
            </a:xfrm>
            <a:custGeom>
              <a:avLst/>
              <a:gdLst/>
              <a:ahLst/>
              <a:cxnLst/>
              <a:rect l="l" t="t" r="r" b="b"/>
              <a:pathLst>
                <a:path w="249" h="421" extrusionOk="0">
                  <a:moveTo>
                    <a:pt x="24" y="0"/>
                  </a:moveTo>
                  <a:cubicBezTo>
                    <a:pt x="15" y="0"/>
                    <a:pt x="11" y="0"/>
                    <a:pt x="1" y="5"/>
                  </a:cubicBezTo>
                  <a:cubicBezTo>
                    <a:pt x="15" y="140"/>
                    <a:pt x="29" y="280"/>
                    <a:pt x="39" y="420"/>
                  </a:cubicBezTo>
                  <a:lnTo>
                    <a:pt x="57" y="420"/>
                  </a:lnTo>
                  <a:cubicBezTo>
                    <a:pt x="174" y="397"/>
                    <a:pt x="248" y="290"/>
                    <a:pt x="230" y="178"/>
                  </a:cubicBezTo>
                  <a:cubicBezTo>
                    <a:pt x="211" y="75"/>
                    <a:pt x="123" y="0"/>
                    <a:pt x="24" y="0"/>
                  </a:cubicBezTo>
                  <a:close/>
                </a:path>
              </a:pathLst>
            </a:custGeom>
            <a:solidFill>
              <a:srgbClr val="FF7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2"/>
            <p:cNvSpPr/>
            <p:nvPr/>
          </p:nvSpPr>
          <p:spPr>
            <a:xfrm>
              <a:off x="1223583" y="2057931"/>
              <a:ext cx="49" cy="19188"/>
            </a:xfrm>
            <a:custGeom>
              <a:avLst/>
              <a:gdLst/>
              <a:ahLst/>
              <a:cxnLst/>
              <a:rect l="l" t="t" r="r" b="b"/>
              <a:pathLst>
                <a:path w="1" h="388" extrusionOk="0">
                  <a:moveTo>
                    <a:pt x="1" y="0"/>
                  </a:moveTo>
                  <a:lnTo>
                    <a:pt x="1" y="0"/>
                  </a:lnTo>
                  <a:lnTo>
                    <a:pt x="1" y="388"/>
                  </a:lnTo>
                  <a:lnTo>
                    <a:pt x="1" y="388"/>
                  </a:lnTo>
                  <a:close/>
                </a:path>
              </a:pathLst>
            </a:custGeom>
            <a:solidFill>
              <a:srgbClr val="FFA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2"/>
            <p:cNvSpPr/>
            <p:nvPr/>
          </p:nvSpPr>
          <p:spPr>
            <a:xfrm>
              <a:off x="1223583" y="2056992"/>
              <a:ext cx="605496" cy="73931"/>
            </a:xfrm>
            <a:custGeom>
              <a:avLst/>
              <a:gdLst/>
              <a:ahLst/>
              <a:cxnLst/>
              <a:rect l="l" t="t" r="r" b="b"/>
              <a:pathLst>
                <a:path w="12244" h="1495" extrusionOk="0">
                  <a:moveTo>
                    <a:pt x="66" y="0"/>
                  </a:moveTo>
                  <a:cubicBezTo>
                    <a:pt x="42" y="0"/>
                    <a:pt x="18" y="10"/>
                    <a:pt x="1" y="19"/>
                  </a:cubicBezTo>
                  <a:lnTo>
                    <a:pt x="1" y="407"/>
                  </a:lnTo>
                  <a:cubicBezTo>
                    <a:pt x="14" y="420"/>
                    <a:pt x="38" y="435"/>
                    <a:pt x="66" y="454"/>
                  </a:cubicBezTo>
                  <a:lnTo>
                    <a:pt x="66" y="0"/>
                  </a:lnTo>
                  <a:close/>
                  <a:moveTo>
                    <a:pt x="12192" y="1065"/>
                  </a:moveTo>
                  <a:cubicBezTo>
                    <a:pt x="12169" y="1070"/>
                    <a:pt x="12145" y="1075"/>
                    <a:pt x="12122" y="1079"/>
                  </a:cubicBezTo>
                  <a:cubicBezTo>
                    <a:pt x="12141" y="1215"/>
                    <a:pt x="12160" y="1355"/>
                    <a:pt x="12178" y="1495"/>
                  </a:cubicBezTo>
                  <a:cubicBezTo>
                    <a:pt x="12201" y="1490"/>
                    <a:pt x="12225" y="1485"/>
                    <a:pt x="12244" y="1480"/>
                  </a:cubicBezTo>
                  <a:cubicBezTo>
                    <a:pt x="12234" y="1340"/>
                    <a:pt x="12220" y="1200"/>
                    <a:pt x="12206" y="1065"/>
                  </a:cubicBezTo>
                  <a:close/>
                </a:path>
              </a:pathLst>
            </a:custGeom>
            <a:solidFill>
              <a:srgbClr val="FF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2"/>
            <p:cNvSpPr/>
            <p:nvPr/>
          </p:nvSpPr>
          <p:spPr>
            <a:xfrm>
              <a:off x="1226797" y="2056992"/>
              <a:ext cx="599018" cy="97965"/>
            </a:xfrm>
            <a:custGeom>
              <a:avLst/>
              <a:gdLst/>
              <a:ahLst/>
              <a:cxnLst/>
              <a:rect l="l" t="t" r="r" b="b"/>
              <a:pathLst>
                <a:path w="12113" h="1981" extrusionOk="0">
                  <a:moveTo>
                    <a:pt x="1" y="0"/>
                  </a:moveTo>
                  <a:lnTo>
                    <a:pt x="1" y="454"/>
                  </a:lnTo>
                  <a:cubicBezTo>
                    <a:pt x="472" y="790"/>
                    <a:pt x="2457" y="1980"/>
                    <a:pt x="6828" y="1980"/>
                  </a:cubicBezTo>
                  <a:cubicBezTo>
                    <a:pt x="8308" y="1980"/>
                    <a:pt x="10059" y="1845"/>
                    <a:pt x="12113" y="1495"/>
                  </a:cubicBezTo>
                  <a:cubicBezTo>
                    <a:pt x="12095" y="1355"/>
                    <a:pt x="12076" y="1215"/>
                    <a:pt x="12057" y="1079"/>
                  </a:cubicBezTo>
                  <a:cubicBezTo>
                    <a:pt x="10050" y="1420"/>
                    <a:pt x="8336" y="1551"/>
                    <a:pt x="6888" y="1551"/>
                  </a:cubicBezTo>
                  <a:cubicBezTo>
                    <a:pt x="2050" y="1551"/>
                    <a:pt x="188" y="71"/>
                    <a:pt x="160" y="47"/>
                  </a:cubicBezTo>
                  <a:cubicBezTo>
                    <a:pt x="117" y="15"/>
                    <a:pt x="71" y="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2"/>
            <p:cNvSpPr/>
            <p:nvPr/>
          </p:nvSpPr>
          <p:spPr>
            <a:xfrm>
              <a:off x="1462789" y="1925100"/>
              <a:ext cx="204634" cy="218976"/>
            </a:xfrm>
            <a:custGeom>
              <a:avLst/>
              <a:gdLst/>
              <a:ahLst/>
              <a:cxnLst/>
              <a:rect l="l" t="t" r="r" b="b"/>
              <a:pathLst>
                <a:path w="4138" h="4428" extrusionOk="0">
                  <a:moveTo>
                    <a:pt x="263" y="1"/>
                  </a:moveTo>
                  <a:cubicBezTo>
                    <a:pt x="118" y="1"/>
                    <a:pt x="0" y="118"/>
                    <a:pt x="0" y="263"/>
                  </a:cubicBezTo>
                  <a:cubicBezTo>
                    <a:pt x="0" y="1598"/>
                    <a:pt x="1089" y="2686"/>
                    <a:pt x="2420" y="2686"/>
                  </a:cubicBezTo>
                  <a:lnTo>
                    <a:pt x="2461" y="2686"/>
                  </a:lnTo>
                  <a:cubicBezTo>
                    <a:pt x="3097" y="2686"/>
                    <a:pt x="3610" y="3199"/>
                    <a:pt x="3610" y="3830"/>
                  </a:cubicBezTo>
                  <a:lnTo>
                    <a:pt x="3610" y="4166"/>
                  </a:lnTo>
                  <a:cubicBezTo>
                    <a:pt x="3610" y="4311"/>
                    <a:pt x="3727" y="4428"/>
                    <a:pt x="3872" y="4428"/>
                  </a:cubicBezTo>
                  <a:cubicBezTo>
                    <a:pt x="4017" y="4428"/>
                    <a:pt x="4138" y="4311"/>
                    <a:pt x="4138" y="4166"/>
                  </a:cubicBezTo>
                  <a:lnTo>
                    <a:pt x="4138" y="3830"/>
                  </a:lnTo>
                  <a:cubicBezTo>
                    <a:pt x="4138" y="2910"/>
                    <a:pt x="3386" y="2158"/>
                    <a:pt x="2461" y="2158"/>
                  </a:cubicBezTo>
                  <a:lnTo>
                    <a:pt x="2420" y="2158"/>
                  </a:lnTo>
                  <a:cubicBezTo>
                    <a:pt x="1379" y="2158"/>
                    <a:pt x="528" y="1309"/>
                    <a:pt x="528" y="263"/>
                  </a:cubicBezTo>
                  <a:cubicBezTo>
                    <a:pt x="528" y="118"/>
                    <a:pt x="407" y="1"/>
                    <a:pt x="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2"/>
            <p:cNvSpPr/>
            <p:nvPr/>
          </p:nvSpPr>
          <p:spPr>
            <a:xfrm>
              <a:off x="1348057" y="1789846"/>
              <a:ext cx="90548" cy="152165"/>
            </a:xfrm>
            <a:custGeom>
              <a:avLst/>
              <a:gdLst/>
              <a:ahLst/>
              <a:cxnLst/>
              <a:rect l="l" t="t" r="r" b="b"/>
              <a:pathLst>
                <a:path w="1831" h="3077" extrusionOk="0">
                  <a:moveTo>
                    <a:pt x="1570" y="0"/>
                  </a:moveTo>
                  <a:cubicBezTo>
                    <a:pt x="1424" y="0"/>
                    <a:pt x="1307" y="117"/>
                    <a:pt x="1307" y="262"/>
                  </a:cubicBezTo>
                  <a:lnTo>
                    <a:pt x="1307" y="831"/>
                  </a:lnTo>
                  <a:cubicBezTo>
                    <a:pt x="1307" y="990"/>
                    <a:pt x="1177" y="1121"/>
                    <a:pt x="1018" y="1121"/>
                  </a:cubicBezTo>
                  <a:cubicBezTo>
                    <a:pt x="458" y="1121"/>
                    <a:pt x="1" y="1578"/>
                    <a:pt x="1" y="2139"/>
                  </a:cubicBezTo>
                  <a:lnTo>
                    <a:pt x="1" y="2811"/>
                  </a:lnTo>
                  <a:cubicBezTo>
                    <a:pt x="1" y="2960"/>
                    <a:pt x="117" y="3077"/>
                    <a:pt x="262" y="3077"/>
                  </a:cubicBezTo>
                  <a:cubicBezTo>
                    <a:pt x="406" y="3077"/>
                    <a:pt x="523" y="2960"/>
                    <a:pt x="523" y="2811"/>
                  </a:cubicBezTo>
                  <a:lnTo>
                    <a:pt x="523" y="2139"/>
                  </a:lnTo>
                  <a:cubicBezTo>
                    <a:pt x="523" y="1867"/>
                    <a:pt x="747" y="1643"/>
                    <a:pt x="1018" y="1643"/>
                  </a:cubicBezTo>
                  <a:cubicBezTo>
                    <a:pt x="1466" y="1643"/>
                    <a:pt x="1831" y="1279"/>
                    <a:pt x="1831" y="831"/>
                  </a:cubicBezTo>
                  <a:lnTo>
                    <a:pt x="1831" y="262"/>
                  </a:lnTo>
                  <a:cubicBezTo>
                    <a:pt x="1831" y="117"/>
                    <a:pt x="1714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2"/>
            <p:cNvSpPr/>
            <p:nvPr/>
          </p:nvSpPr>
          <p:spPr>
            <a:xfrm>
              <a:off x="1322638" y="1927227"/>
              <a:ext cx="104641" cy="223575"/>
            </a:xfrm>
            <a:custGeom>
              <a:avLst/>
              <a:gdLst/>
              <a:ahLst/>
              <a:cxnLst/>
              <a:rect l="l" t="t" r="r" b="b"/>
              <a:pathLst>
                <a:path w="2116" h="4521" extrusionOk="0">
                  <a:moveTo>
                    <a:pt x="1854" y="1"/>
                  </a:moveTo>
                  <a:cubicBezTo>
                    <a:pt x="1709" y="1"/>
                    <a:pt x="1593" y="117"/>
                    <a:pt x="1593" y="262"/>
                  </a:cubicBezTo>
                  <a:lnTo>
                    <a:pt x="1593" y="1457"/>
                  </a:lnTo>
                  <a:cubicBezTo>
                    <a:pt x="1593" y="1727"/>
                    <a:pt x="1369" y="1952"/>
                    <a:pt x="1103" y="1952"/>
                  </a:cubicBezTo>
                  <a:cubicBezTo>
                    <a:pt x="496" y="1952"/>
                    <a:pt x="0" y="2442"/>
                    <a:pt x="0" y="3050"/>
                  </a:cubicBezTo>
                  <a:lnTo>
                    <a:pt x="0" y="4259"/>
                  </a:lnTo>
                  <a:cubicBezTo>
                    <a:pt x="0" y="4404"/>
                    <a:pt x="117" y="4520"/>
                    <a:pt x="262" y="4520"/>
                  </a:cubicBezTo>
                  <a:cubicBezTo>
                    <a:pt x="407" y="4520"/>
                    <a:pt x="528" y="4404"/>
                    <a:pt x="528" y="4259"/>
                  </a:cubicBezTo>
                  <a:lnTo>
                    <a:pt x="528" y="3050"/>
                  </a:lnTo>
                  <a:cubicBezTo>
                    <a:pt x="528" y="2732"/>
                    <a:pt x="785" y="2475"/>
                    <a:pt x="1103" y="2475"/>
                  </a:cubicBezTo>
                  <a:cubicBezTo>
                    <a:pt x="1663" y="2475"/>
                    <a:pt x="2116" y="2018"/>
                    <a:pt x="2116" y="1457"/>
                  </a:cubicBezTo>
                  <a:lnTo>
                    <a:pt x="2116" y="262"/>
                  </a:lnTo>
                  <a:cubicBezTo>
                    <a:pt x="2116" y="117"/>
                    <a:pt x="1999" y="1"/>
                    <a:pt x="18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2"/>
            <p:cNvSpPr/>
            <p:nvPr/>
          </p:nvSpPr>
          <p:spPr>
            <a:xfrm>
              <a:off x="609323" y="1138400"/>
              <a:ext cx="997605" cy="815768"/>
            </a:xfrm>
            <a:custGeom>
              <a:avLst/>
              <a:gdLst/>
              <a:ahLst/>
              <a:cxnLst/>
              <a:rect l="l" t="t" r="r" b="b"/>
              <a:pathLst>
                <a:path w="20173" h="16496" extrusionOk="0">
                  <a:moveTo>
                    <a:pt x="10077" y="0"/>
                  </a:moveTo>
                  <a:cubicBezTo>
                    <a:pt x="9872" y="0"/>
                    <a:pt x="9708" y="164"/>
                    <a:pt x="9708" y="370"/>
                  </a:cubicBezTo>
                  <a:lnTo>
                    <a:pt x="9708" y="486"/>
                  </a:lnTo>
                  <a:cubicBezTo>
                    <a:pt x="9699" y="495"/>
                    <a:pt x="9694" y="500"/>
                    <a:pt x="9694" y="500"/>
                  </a:cubicBezTo>
                  <a:cubicBezTo>
                    <a:pt x="9694" y="500"/>
                    <a:pt x="9493" y="8807"/>
                    <a:pt x="9269" y="12551"/>
                  </a:cubicBezTo>
                  <a:cubicBezTo>
                    <a:pt x="9111" y="15256"/>
                    <a:pt x="8513" y="15368"/>
                    <a:pt x="7775" y="15671"/>
                  </a:cubicBezTo>
                  <a:cubicBezTo>
                    <a:pt x="7775" y="15671"/>
                    <a:pt x="7784" y="15689"/>
                    <a:pt x="7808" y="15723"/>
                  </a:cubicBezTo>
                  <a:lnTo>
                    <a:pt x="2092" y="15723"/>
                  </a:lnTo>
                  <a:cubicBezTo>
                    <a:pt x="1345" y="15723"/>
                    <a:pt x="739" y="15116"/>
                    <a:pt x="739" y="14368"/>
                  </a:cubicBezTo>
                  <a:lnTo>
                    <a:pt x="739" y="13435"/>
                  </a:lnTo>
                  <a:cubicBezTo>
                    <a:pt x="739" y="13234"/>
                    <a:pt x="570" y="13066"/>
                    <a:pt x="370" y="13066"/>
                  </a:cubicBezTo>
                  <a:cubicBezTo>
                    <a:pt x="164" y="13066"/>
                    <a:pt x="0" y="13234"/>
                    <a:pt x="0" y="13435"/>
                  </a:cubicBezTo>
                  <a:lnTo>
                    <a:pt x="0" y="14368"/>
                  </a:lnTo>
                  <a:cubicBezTo>
                    <a:pt x="0" y="15521"/>
                    <a:pt x="939" y="16456"/>
                    <a:pt x="2092" y="16456"/>
                  </a:cubicBezTo>
                  <a:lnTo>
                    <a:pt x="7896" y="16456"/>
                  </a:lnTo>
                  <a:cubicBezTo>
                    <a:pt x="8340" y="16456"/>
                    <a:pt x="8760" y="16344"/>
                    <a:pt x="9125" y="16143"/>
                  </a:cubicBezTo>
                  <a:cubicBezTo>
                    <a:pt x="9391" y="16026"/>
                    <a:pt x="9699" y="15797"/>
                    <a:pt x="10045" y="15396"/>
                  </a:cubicBezTo>
                  <a:cubicBezTo>
                    <a:pt x="10045" y="15396"/>
                    <a:pt x="10942" y="16495"/>
                    <a:pt x="12405" y="16495"/>
                  </a:cubicBezTo>
                  <a:cubicBezTo>
                    <a:pt x="12559" y="16495"/>
                    <a:pt x="12721" y="16483"/>
                    <a:pt x="12888" y="16456"/>
                  </a:cubicBezTo>
                  <a:lnTo>
                    <a:pt x="18081" y="16456"/>
                  </a:lnTo>
                  <a:cubicBezTo>
                    <a:pt x="19234" y="16456"/>
                    <a:pt x="20172" y="15521"/>
                    <a:pt x="20172" y="14368"/>
                  </a:cubicBezTo>
                  <a:lnTo>
                    <a:pt x="20172" y="13435"/>
                  </a:lnTo>
                  <a:cubicBezTo>
                    <a:pt x="20172" y="13234"/>
                    <a:pt x="20010" y="13066"/>
                    <a:pt x="19803" y="13066"/>
                  </a:cubicBezTo>
                  <a:cubicBezTo>
                    <a:pt x="19603" y="13066"/>
                    <a:pt x="19435" y="13234"/>
                    <a:pt x="19435" y="13435"/>
                  </a:cubicBezTo>
                  <a:lnTo>
                    <a:pt x="19435" y="14368"/>
                  </a:lnTo>
                  <a:cubicBezTo>
                    <a:pt x="19435" y="15116"/>
                    <a:pt x="18827" y="15723"/>
                    <a:pt x="18081" y="15723"/>
                  </a:cubicBezTo>
                  <a:lnTo>
                    <a:pt x="12809" y="15723"/>
                  </a:lnTo>
                  <a:cubicBezTo>
                    <a:pt x="11935" y="15419"/>
                    <a:pt x="10955" y="14695"/>
                    <a:pt x="10806" y="13000"/>
                  </a:cubicBezTo>
                  <a:cubicBezTo>
                    <a:pt x="10596" y="10661"/>
                    <a:pt x="10693" y="6281"/>
                    <a:pt x="10465" y="1103"/>
                  </a:cubicBezTo>
                  <a:lnTo>
                    <a:pt x="10465" y="370"/>
                  </a:lnTo>
                  <a:cubicBezTo>
                    <a:pt x="10465" y="164"/>
                    <a:pt x="10301" y="0"/>
                    <a:pt x="10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2"/>
            <p:cNvSpPr/>
            <p:nvPr/>
          </p:nvSpPr>
          <p:spPr>
            <a:xfrm>
              <a:off x="1050595" y="1444861"/>
              <a:ext cx="113444" cy="15726"/>
            </a:xfrm>
            <a:custGeom>
              <a:avLst/>
              <a:gdLst/>
              <a:ahLst/>
              <a:cxnLst/>
              <a:rect l="l" t="t" r="r" b="b"/>
              <a:pathLst>
                <a:path w="229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2294" y="317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2"/>
            <p:cNvSpPr/>
            <p:nvPr/>
          </p:nvSpPr>
          <p:spPr>
            <a:xfrm>
              <a:off x="1050595" y="1336262"/>
              <a:ext cx="113444" cy="15825"/>
            </a:xfrm>
            <a:custGeom>
              <a:avLst/>
              <a:gdLst/>
              <a:ahLst/>
              <a:cxnLst/>
              <a:rect l="l" t="t" r="r" b="b"/>
              <a:pathLst>
                <a:path w="2294" h="320" extrusionOk="0">
                  <a:moveTo>
                    <a:pt x="1" y="1"/>
                  </a:moveTo>
                  <a:lnTo>
                    <a:pt x="1" y="319"/>
                  </a:lnTo>
                  <a:lnTo>
                    <a:pt x="2294" y="319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2"/>
            <p:cNvSpPr/>
            <p:nvPr/>
          </p:nvSpPr>
          <p:spPr>
            <a:xfrm>
              <a:off x="1050595" y="1231916"/>
              <a:ext cx="113444" cy="15726"/>
            </a:xfrm>
            <a:custGeom>
              <a:avLst/>
              <a:gdLst/>
              <a:ahLst/>
              <a:cxnLst/>
              <a:rect l="l" t="t" r="r" b="b"/>
              <a:pathLst>
                <a:path w="2294" h="318" extrusionOk="0">
                  <a:moveTo>
                    <a:pt x="1" y="1"/>
                  </a:moveTo>
                  <a:lnTo>
                    <a:pt x="1" y="318"/>
                  </a:lnTo>
                  <a:lnTo>
                    <a:pt x="2294" y="318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2"/>
            <p:cNvSpPr/>
            <p:nvPr/>
          </p:nvSpPr>
          <p:spPr>
            <a:xfrm>
              <a:off x="1050595" y="1747118"/>
              <a:ext cx="113444" cy="15726"/>
            </a:xfrm>
            <a:custGeom>
              <a:avLst/>
              <a:gdLst/>
              <a:ahLst/>
              <a:cxnLst/>
              <a:rect l="l" t="t" r="r" b="b"/>
              <a:pathLst>
                <a:path w="2294" h="318" extrusionOk="0">
                  <a:moveTo>
                    <a:pt x="1" y="0"/>
                  </a:moveTo>
                  <a:lnTo>
                    <a:pt x="1" y="318"/>
                  </a:lnTo>
                  <a:lnTo>
                    <a:pt x="2294" y="318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2"/>
            <p:cNvSpPr/>
            <p:nvPr/>
          </p:nvSpPr>
          <p:spPr>
            <a:xfrm>
              <a:off x="1050595" y="1638569"/>
              <a:ext cx="113444" cy="15775"/>
            </a:xfrm>
            <a:custGeom>
              <a:avLst/>
              <a:gdLst/>
              <a:ahLst/>
              <a:cxnLst/>
              <a:rect l="l" t="t" r="r" b="b"/>
              <a:pathLst>
                <a:path w="2294" h="319" extrusionOk="0">
                  <a:moveTo>
                    <a:pt x="1" y="0"/>
                  </a:moveTo>
                  <a:lnTo>
                    <a:pt x="1" y="318"/>
                  </a:lnTo>
                  <a:lnTo>
                    <a:pt x="2294" y="318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2"/>
            <p:cNvSpPr/>
            <p:nvPr/>
          </p:nvSpPr>
          <p:spPr>
            <a:xfrm>
              <a:off x="1050595" y="1534173"/>
              <a:ext cx="113444" cy="15726"/>
            </a:xfrm>
            <a:custGeom>
              <a:avLst/>
              <a:gdLst/>
              <a:ahLst/>
              <a:cxnLst/>
              <a:rect l="l" t="t" r="r" b="b"/>
              <a:pathLst>
                <a:path w="2294" h="318" extrusionOk="0">
                  <a:moveTo>
                    <a:pt x="1" y="1"/>
                  </a:moveTo>
                  <a:lnTo>
                    <a:pt x="1" y="318"/>
                  </a:lnTo>
                  <a:lnTo>
                    <a:pt x="2294" y="318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4" name="Google Shape;1944;p42"/>
          <p:cNvSpPr txBox="1">
            <a:spLocks noGrp="1"/>
          </p:cNvSpPr>
          <p:nvPr>
            <p:ph type="ctrTitle"/>
          </p:nvPr>
        </p:nvSpPr>
        <p:spPr>
          <a:xfrm>
            <a:off x="2952167" y="1281379"/>
            <a:ext cx="6070426" cy="20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 latinLnBrk="0"/>
            <a:r>
              <a:rPr lang="en-US" altLang="ko-KR" sz="2000" b="1" dirty="0"/>
              <a:t>N6-Methyladenosine-Regulated mRNAs: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b="1" dirty="0"/>
              <a:t>Potential Prognostic Biomarkers for Patients With </a:t>
            </a:r>
            <a:r>
              <a:rPr lang="en-US" altLang="ko-KR" sz="2000" b="1" dirty="0">
                <a:solidFill>
                  <a:schemeClr val="tx2"/>
                </a:solidFill>
              </a:rPr>
              <a:t>Lung Adenocarcinoma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sp>
        <p:nvSpPr>
          <p:cNvPr id="1945" name="Google Shape;1945;p42"/>
          <p:cNvSpPr txBox="1">
            <a:spLocks noGrp="1"/>
          </p:cNvSpPr>
          <p:nvPr>
            <p:ph type="subTitle" idx="1"/>
          </p:nvPr>
        </p:nvSpPr>
        <p:spPr>
          <a:xfrm>
            <a:off x="3625673" y="3174654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n-US" altLang="ko-KR" dirty="0" smtClean="0"/>
              <a:t>2022-1 Bio database</a:t>
            </a:r>
            <a:endParaRPr dirty="0"/>
          </a:p>
        </p:txBody>
      </p:sp>
      <p:sp>
        <p:nvSpPr>
          <p:cNvPr id="54" name="Google Shape;1945;p42"/>
          <p:cNvSpPr txBox="1">
            <a:spLocks/>
          </p:cNvSpPr>
          <p:nvPr/>
        </p:nvSpPr>
        <p:spPr>
          <a:xfrm>
            <a:off x="4703936" y="4337243"/>
            <a:ext cx="43590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altLang="ko-KR" smtClean="0"/>
              <a:t>KNU Department of Medical Biotechnology </a:t>
            </a:r>
          </a:p>
          <a:p>
            <a:pPr marL="0" indent="0" algn="ctr"/>
            <a:r>
              <a:rPr lang="en-US" altLang="ko-KR" smtClean="0"/>
              <a:t>201713864 KANG Dongjun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b="1" dirty="0"/>
              <a:t>Immunoprecipitation</a:t>
            </a: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45" y="1339364"/>
            <a:ext cx="3848102" cy="2805391"/>
          </a:xfrm>
          <a:prstGeom prst="rect">
            <a:avLst/>
          </a:prstGeom>
        </p:spPr>
      </p:pic>
      <p:pic>
        <p:nvPicPr>
          <p:cNvPr id="11266" name="Picture 2" descr="Immunoprecipitation with magnetic beads | Thermo Fisher Scientific - K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46" y="976036"/>
            <a:ext cx="2535982" cy="349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5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450" y="1198425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46"/>
          <p:cNvSpPr txBox="1">
            <a:spLocks noGrp="1"/>
          </p:cNvSpPr>
          <p:nvPr>
            <p:ph type="title"/>
          </p:nvPr>
        </p:nvSpPr>
        <p:spPr>
          <a:xfrm>
            <a:off x="4572000" y="1439700"/>
            <a:ext cx="3810000" cy="1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</a:rPr>
              <a:t>Result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45" name="Google Shape;2045;p46"/>
          <p:cNvSpPr/>
          <p:nvPr/>
        </p:nvSpPr>
        <p:spPr>
          <a:xfrm>
            <a:off x="2932900" y="1605450"/>
            <a:ext cx="1332900" cy="1332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6"/>
          <p:cNvSpPr txBox="1">
            <a:spLocks noGrp="1"/>
          </p:cNvSpPr>
          <p:nvPr>
            <p:ph type="title" idx="2"/>
          </p:nvPr>
        </p:nvSpPr>
        <p:spPr>
          <a:xfrm>
            <a:off x="2867525" y="1851000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ko-KR" dirty="0" smtClean="0"/>
              <a:t>3</a:t>
            </a:r>
            <a:endParaRPr dirty="0"/>
          </a:p>
        </p:txBody>
      </p:sp>
      <p:grpSp>
        <p:nvGrpSpPr>
          <p:cNvPr id="2047" name="Google Shape;2047;p46"/>
          <p:cNvGrpSpPr/>
          <p:nvPr/>
        </p:nvGrpSpPr>
        <p:grpSpPr>
          <a:xfrm>
            <a:off x="720001" y="2769784"/>
            <a:ext cx="1585023" cy="1833727"/>
            <a:chOff x="720001" y="2769784"/>
            <a:chExt cx="1585023" cy="1833727"/>
          </a:xfrm>
        </p:grpSpPr>
        <p:sp>
          <p:nvSpPr>
            <p:cNvPr id="2048" name="Google Shape;2048;p46"/>
            <p:cNvSpPr/>
            <p:nvPr/>
          </p:nvSpPr>
          <p:spPr>
            <a:xfrm>
              <a:off x="720001" y="2769784"/>
              <a:ext cx="1585023" cy="1833727"/>
            </a:xfrm>
            <a:custGeom>
              <a:avLst/>
              <a:gdLst/>
              <a:ahLst/>
              <a:cxnLst/>
              <a:rect l="l" t="t" r="r" b="b"/>
              <a:pathLst>
                <a:path w="13356" h="15452" extrusionOk="0">
                  <a:moveTo>
                    <a:pt x="12781" y="3167"/>
                  </a:moveTo>
                  <a:cubicBezTo>
                    <a:pt x="12935" y="3260"/>
                    <a:pt x="13243" y="3507"/>
                    <a:pt x="13300" y="3717"/>
                  </a:cubicBezTo>
                  <a:cubicBezTo>
                    <a:pt x="13356" y="3923"/>
                    <a:pt x="13224" y="4189"/>
                    <a:pt x="13127" y="4400"/>
                  </a:cubicBezTo>
                  <a:cubicBezTo>
                    <a:pt x="13038" y="4596"/>
                    <a:pt x="10778" y="9348"/>
                    <a:pt x="10591" y="9741"/>
                  </a:cubicBezTo>
                  <a:cubicBezTo>
                    <a:pt x="10293" y="10367"/>
                    <a:pt x="10013" y="11057"/>
                    <a:pt x="9821" y="11590"/>
                  </a:cubicBezTo>
                  <a:cubicBezTo>
                    <a:pt x="9498" y="12468"/>
                    <a:pt x="9121" y="13425"/>
                    <a:pt x="8780" y="14345"/>
                  </a:cubicBezTo>
                  <a:cubicBezTo>
                    <a:pt x="8681" y="14615"/>
                    <a:pt x="8588" y="15046"/>
                    <a:pt x="8317" y="15260"/>
                  </a:cubicBezTo>
                  <a:cubicBezTo>
                    <a:pt x="8079" y="15451"/>
                    <a:pt x="7659" y="15354"/>
                    <a:pt x="7323" y="15283"/>
                  </a:cubicBezTo>
                  <a:cubicBezTo>
                    <a:pt x="6944" y="15209"/>
                    <a:pt x="6604" y="15106"/>
                    <a:pt x="6291" y="15008"/>
                  </a:cubicBezTo>
                  <a:cubicBezTo>
                    <a:pt x="5608" y="14794"/>
                    <a:pt x="4880" y="14546"/>
                    <a:pt x="4199" y="14285"/>
                  </a:cubicBezTo>
                  <a:cubicBezTo>
                    <a:pt x="3783" y="14126"/>
                    <a:pt x="3447" y="13971"/>
                    <a:pt x="3129" y="13846"/>
                  </a:cubicBezTo>
                  <a:cubicBezTo>
                    <a:pt x="2442" y="13574"/>
                    <a:pt x="1757" y="13304"/>
                    <a:pt x="1019" y="12986"/>
                  </a:cubicBezTo>
                  <a:cubicBezTo>
                    <a:pt x="481" y="12753"/>
                    <a:pt x="1" y="12412"/>
                    <a:pt x="20" y="11912"/>
                  </a:cubicBezTo>
                  <a:cubicBezTo>
                    <a:pt x="29" y="11702"/>
                    <a:pt x="123" y="11441"/>
                    <a:pt x="192" y="11184"/>
                  </a:cubicBezTo>
                  <a:cubicBezTo>
                    <a:pt x="263" y="10936"/>
                    <a:pt x="328" y="10675"/>
                    <a:pt x="407" y="10447"/>
                  </a:cubicBezTo>
                  <a:cubicBezTo>
                    <a:pt x="584" y="9937"/>
                    <a:pt x="809" y="9432"/>
                    <a:pt x="1019" y="8956"/>
                  </a:cubicBezTo>
                  <a:cubicBezTo>
                    <a:pt x="1673" y="7458"/>
                    <a:pt x="2256" y="5945"/>
                    <a:pt x="2924" y="4456"/>
                  </a:cubicBezTo>
                  <a:cubicBezTo>
                    <a:pt x="3349" y="3503"/>
                    <a:pt x="3905" y="2424"/>
                    <a:pt x="4414" y="1434"/>
                  </a:cubicBezTo>
                  <a:cubicBezTo>
                    <a:pt x="4745" y="790"/>
                    <a:pt x="5240" y="24"/>
                    <a:pt x="5815" y="5"/>
                  </a:cubicBezTo>
                  <a:cubicBezTo>
                    <a:pt x="6071" y="1"/>
                    <a:pt x="6379" y="122"/>
                    <a:pt x="6660" y="215"/>
                  </a:cubicBezTo>
                  <a:cubicBezTo>
                    <a:pt x="7505" y="486"/>
                    <a:pt x="8401" y="954"/>
                    <a:pt x="9261" y="1392"/>
                  </a:cubicBezTo>
                  <a:cubicBezTo>
                    <a:pt x="10190" y="1874"/>
                    <a:pt x="10979" y="2204"/>
                    <a:pt x="11880" y="2663"/>
                  </a:cubicBezTo>
                  <a:cubicBezTo>
                    <a:pt x="12183" y="2816"/>
                    <a:pt x="12478" y="2975"/>
                    <a:pt x="12781" y="3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6"/>
            <p:cNvSpPr/>
            <p:nvPr/>
          </p:nvSpPr>
          <p:spPr>
            <a:xfrm>
              <a:off x="1351705" y="2963218"/>
              <a:ext cx="800938" cy="437902"/>
            </a:xfrm>
            <a:custGeom>
              <a:avLst/>
              <a:gdLst/>
              <a:ahLst/>
              <a:cxnLst/>
              <a:rect l="l" t="t" r="r" b="b"/>
              <a:pathLst>
                <a:path w="6749" h="3690" extrusionOk="0">
                  <a:moveTo>
                    <a:pt x="6711" y="3157"/>
                  </a:moveTo>
                  <a:cubicBezTo>
                    <a:pt x="6725" y="3129"/>
                    <a:pt x="6739" y="3101"/>
                    <a:pt x="6748" y="3068"/>
                  </a:cubicBezTo>
                  <a:cubicBezTo>
                    <a:pt x="6557" y="2970"/>
                    <a:pt x="6356" y="2882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1"/>
                    <a:pt x="1938" y="766"/>
                  </a:cubicBezTo>
                  <a:cubicBezTo>
                    <a:pt x="1696" y="654"/>
                    <a:pt x="1458" y="542"/>
                    <a:pt x="1093" y="384"/>
                  </a:cubicBezTo>
                  <a:cubicBezTo>
                    <a:pt x="879" y="285"/>
                    <a:pt x="360" y="0"/>
                    <a:pt x="253" y="47"/>
                  </a:cubicBezTo>
                  <a:cubicBezTo>
                    <a:pt x="145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0"/>
                    <a:pt x="1300" y="1134"/>
                    <a:pt x="1673" y="1303"/>
                  </a:cubicBezTo>
                  <a:cubicBezTo>
                    <a:pt x="3106" y="1966"/>
                    <a:pt x="4483" y="2722"/>
                    <a:pt x="5866" y="3399"/>
                  </a:cubicBezTo>
                  <a:cubicBezTo>
                    <a:pt x="6048" y="3488"/>
                    <a:pt x="6267" y="3615"/>
                    <a:pt x="6445" y="3690"/>
                  </a:cubicBezTo>
                  <a:cubicBezTo>
                    <a:pt x="6543" y="3516"/>
                    <a:pt x="6636" y="3339"/>
                    <a:pt x="6711" y="3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6"/>
            <p:cNvSpPr/>
            <p:nvPr/>
          </p:nvSpPr>
          <p:spPr>
            <a:xfrm>
              <a:off x="1254273" y="3107760"/>
              <a:ext cx="821824" cy="446327"/>
            </a:xfrm>
            <a:custGeom>
              <a:avLst/>
              <a:gdLst/>
              <a:ahLst/>
              <a:cxnLst/>
              <a:rect l="l" t="t" r="r" b="b"/>
              <a:pathLst>
                <a:path w="6925" h="3761" extrusionOk="0">
                  <a:moveTo>
                    <a:pt x="6925" y="3172"/>
                  </a:moveTo>
                  <a:cubicBezTo>
                    <a:pt x="6687" y="3026"/>
                    <a:pt x="6416" y="2910"/>
                    <a:pt x="6164" y="2784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3"/>
                    <a:pt x="1938" y="767"/>
                  </a:cubicBezTo>
                  <a:cubicBezTo>
                    <a:pt x="1695" y="651"/>
                    <a:pt x="1457" y="538"/>
                    <a:pt x="1093" y="379"/>
                  </a:cubicBezTo>
                  <a:cubicBezTo>
                    <a:pt x="878" y="286"/>
                    <a:pt x="360" y="1"/>
                    <a:pt x="252" y="48"/>
                  </a:cubicBezTo>
                  <a:cubicBezTo>
                    <a:pt x="145" y="90"/>
                    <a:pt x="0" y="351"/>
                    <a:pt x="42" y="454"/>
                  </a:cubicBezTo>
                  <a:cubicBezTo>
                    <a:pt x="80" y="547"/>
                    <a:pt x="243" y="608"/>
                    <a:pt x="416" y="692"/>
                  </a:cubicBezTo>
                  <a:cubicBezTo>
                    <a:pt x="860" y="912"/>
                    <a:pt x="1298" y="1131"/>
                    <a:pt x="1672" y="1304"/>
                  </a:cubicBezTo>
                  <a:cubicBezTo>
                    <a:pt x="3106" y="1967"/>
                    <a:pt x="4483" y="2724"/>
                    <a:pt x="5865" y="3401"/>
                  </a:cubicBezTo>
                  <a:cubicBezTo>
                    <a:pt x="6131" y="3531"/>
                    <a:pt x="6491" y="3741"/>
                    <a:pt x="6664" y="3760"/>
                  </a:cubicBezTo>
                  <a:cubicBezTo>
                    <a:pt x="6752" y="3564"/>
                    <a:pt x="6836" y="3363"/>
                    <a:pt x="6925" y="31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6"/>
            <p:cNvSpPr/>
            <p:nvPr/>
          </p:nvSpPr>
          <p:spPr>
            <a:xfrm>
              <a:off x="1223299" y="3277934"/>
              <a:ext cx="783018" cy="427340"/>
            </a:xfrm>
            <a:custGeom>
              <a:avLst/>
              <a:gdLst/>
              <a:ahLst/>
              <a:cxnLst/>
              <a:rect l="l" t="t" r="r" b="b"/>
              <a:pathLst>
                <a:path w="6598" h="3601" extrusionOk="0">
                  <a:moveTo>
                    <a:pt x="6598" y="2989"/>
                  </a:moveTo>
                  <a:cubicBezTo>
                    <a:pt x="6453" y="2919"/>
                    <a:pt x="6304" y="2853"/>
                    <a:pt x="6164" y="2784"/>
                  </a:cubicBezTo>
                  <a:cubicBezTo>
                    <a:pt x="5290" y="2340"/>
                    <a:pt x="4511" y="1948"/>
                    <a:pt x="3619" y="1532"/>
                  </a:cubicBezTo>
                  <a:cubicBezTo>
                    <a:pt x="3076" y="1275"/>
                    <a:pt x="2522" y="1038"/>
                    <a:pt x="1933" y="762"/>
                  </a:cubicBezTo>
                  <a:cubicBezTo>
                    <a:pt x="1695" y="650"/>
                    <a:pt x="1457" y="538"/>
                    <a:pt x="1093" y="379"/>
                  </a:cubicBezTo>
                  <a:cubicBezTo>
                    <a:pt x="878" y="281"/>
                    <a:pt x="359" y="1"/>
                    <a:pt x="252" y="42"/>
                  </a:cubicBezTo>
                  <a:cubicBezTo>
                    <a:pt x="145" y="85"/>
                    <a:pt x="0" y="346"/>
                    <a:pt x="42" y="454"/>
                  </a:cubicBezTo>
                  <a:cubicBezTo>
                    <a:pt x="79" y="542"/>
                    <a:pt x="242" y="603"/>
                    <a:pt x="415" y="687"/>
                  </a:cubicBezTo>
                  <a:cubicBezTo>
                    <a:pt x="859" y="906"/>
                    <a:pt x="1298" y="1131"/>
                    <a:pt x="1671" y="1303"/>
                  </a:cubicBezTo>
                  <a:cubicBezTo>
                    <a:pt x="3100" y="1962"/>
                    <a:pt x="4483" y="2719"/>
                    <a:pt x="5865" y="3395"/>
                  </a:cubicBezTo>
                  <a:cubicBezTo>
                    <a:pt x="5986" y="3456"/>
                    <a:pt x="6130" y="3536"/>
                    <a:pt x="6261" y="3601"/>
                  </a:cubicBezTo>
                  <a:cubicBezTo>
                    <a:pt x="6378" y="3400"/>
                    <a:pt x="6485" y="3195"/>
                    <a:pt x="6598" y="2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6"/>
            <p:cNvSpPr/>
            <p:nvPr/>
          </p:nvSpPr>
          <p:spPr>
            <a:xfrm>
              <a:off x="1125630" y="3422001"/>
              <a:ext cx="795953" cy="433392"/>
            </a:xfrm>
            <a:custGeom>
              <a:avLst/>
              <a:gdLst/>
              <a:ahLst/>
              <a:cxnLst/>
              <a:rect l="l" t="t" r="r" b="b"/>
              <a:pathLst>
                <a:path w="6707" h="3652" extrusionOk="0">
                  <a:moveTo>
                    <a:pt x="6707" y="3050"/>
                  </a:moveTo>
                  <a:cubicBezTo>
                    <a:pt x="6528" y="2956"/>
                    <a:pt x="6342" y="2877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18" y="1042"/>
                    <a:pt x="1934" y="766"/>
                  </a:cubicBezTo>
                  <a:cubicBezTo>
                    <a:pt x="1696" y="654"/>
                    <a:pt x="1457" y="542"/>
                    <a:pt x="1093" y="384"/>
                  </a:cubicBezTo>
                  <a:cubicBezTo>
                    <a:pt x="879" y="285"/>
                    <a:pt x="360" y="1"/>
                    <a:pt x="253" y="48"/>
                  </a:cubicBezTo>
                  <a:cubicBezTo>
                    <a:pt x="141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1"/>
                    <a:pt x="1299" y="1130"/>
                    <a:pt x="1673" y="1303"/>
                  </a:cubicBezTo>
                  <a:cubicBezTo>
                    <a:pt x="3101" y="1966"/>
                    <a:pt x="4479" y="2723"/>
                    <a:pt x="5866" y="3400"/>
                  </a:cubicBezTo>
                  <a:cubicBezTo>
                    <a:pt x="6020" y="3475"/>
                    <a:pt x="6202" y="3578"/>
                    <a:pt x="6360" y="3652"/>
                  </a:cubicBezTo>
                  <a:cubicBezTo>
                    <a:pt x="6477" y="3451"/>
                    <a:pt x="6595" y="3251"/>
                    <a:pt x="6707" y="3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6"/>
            <p:cNvSpPr/>
            <p:nvPr/>
          </p:nvSpPr>
          <p:spPr>
            <a:xfrm>
              <a:off x="1064157" y="3563220"/>
              <a:ext cx="801412" cy="437427"/>
            </a:xfrm>
            <a:custGeom>
              <a:avLst/>
              <a:gdLst/>
              <a:ahLst/>
              <a:cxnLst/>
              <a:rect l="l" t="t" r="r" b="b"/>
              <a:pathLst>
                <a:path w="6753" h="3686" extrusionOk="0">
                  <a:moveTo>
                    <a:pt x="6715" y="3153"/>
                  </a:moveTo>
                  <a:cubicBezTo>
                    <a:pt x="6729" y="3125"/>
                    <a:pt x="6738" y="3097"/>
                    <a:pt x="6753" y="3069"/>
                  </a:cubicBezTo>
                  <a:cubicBezTo>
                    <a:pt x="6561" y="2966"/>
                    <a:pt x="6361" y="2878"/>
                    <a:pt x="6169" y="2780"/>
                  </a:cubicBezTo>
                  <a:cubicBezTo>
                    <a:pt x="5296" y="2341"/>
                    <a:pt x="4516" y="1949"/>
                    <a:pt x="3624" y="1533"/>
                  </a:cubicBezTo>
                  <a:cubicBezTo>
                    <a:pt x="3083" y="1276"/>
                    <a:pt x="2522" y="1037"/>
                    <a:pt x="1938" y="763"/>
                  </a:cubicBezTo>
                  <a:cubicBezTo>
                    <a:pt x="1700" y="651"/>
                    <a:pt x="1462" y="539"/>
                    <a:pt x="1098" y="380"/>
                  </a:cubicBezTo>
                  <a:cubicBezTo>
                    <a:pt x="883" y="281"/>
                    <a:pt x="365" y="1"/>
                    <a:pt x="257" y="43"/>
                  </a:cubicBezTo>
                  <a:cubicBezTo>
                    <a:pt x="145" y="85"/>
                    <a:pt x="1" y="347"/>
                    <a:pt x="47" y="455"/>
                  </a:cubicBezTo>
                  <a:cubicBezTo>
                    <a:pt x="85" y="543"/>
                    <a:pt x="249" y="604"/>
                    <a:pt x="421" y="688"/>
                  </a:cubicBezTo>
                  <a:cubicBezTo>
                    <a:pt x="859" y="907"/>
                    <a:pt x="1303" y="1132"/>
                    <a:pt x="1677" y="1300"/>
                  </a:cubicBezTo>
                  <a:cubicBezTo>
                    <a:pt x="3106" y="1962"/>
                    <a:pt x="4484" y="2718"/>
                    <a:pt x="5870" y="3396"/>
                  </a:cubicBezTo>
                  <a:cubicBezTo>
                    <a:pt x="6048" y="3485"/>
                    <a:pt x="6272" y="3610"/>
                    <a:pt x="6449" y="3686"/>
                  </a:cubicBezTo>
                  <a:cubicBezTo>
                    <a:pt x="6542" y="3513"/>
                    <a:pt x="6636" y="3340"/>
                    <a:pt x="6715" y="31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6"/>
            <p:cNvSpPr/>
            <p:nvPr/>
          </p:nvSpPr>
          <p:spPr>
            <a:xfrm>
              <a:off x="1436557" y="2834578"/>
              <a:ext cx="106570" cy="59455"/>
            </a:xfrm>
            <a:custGeom>
              <a:avLst/>
              <a:gdLst/>
              <a:ahLst/>
              <a:cxnLst/>
              <a:rect l="l" t="t" r="r" b="b"/>
              <a:pathLst>
                <a:path w="898" h="501" extrusionOk="0">
                  <a:moveTo>
                    <a:pt x="1" y="117"/>
                  </a:moveTo>
                  <a:cubicBezTo>
                    <a:pt x="89" y="48"/>
                    <a:pt x="197" y="1"/>
                    <a:pt x="299" y="1"/>
                  </a:cubicBezTo>
                  <a:cubicBezTo>
                    <a:pt x="434" y="1"/>
                    <a:pt x="897" y="127"/>
                    <a:pt x="799" y="323"/>
                  </a:cubicBezTo>
                  <a:cubicBezTo>
                    <a:pt x="710" y="501"/>
                    <a:pt x="19" y="356"/>
                    <a:pt x="1" y="1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6"/>
            <p:cNvSpPr/>
            <p:nvPr/>
          </p:nvSpPr>
          <p:spPr>
            <a:xfrm>
              <a:off x="1303048" y="2823067"/>
              <a:ext cx="85327" cy="72034"/>
            </a:xfrm>
            <a:custGeom>
              <a:avLst/>
              <a:gdLst/>
              <a:ahLst/>
              <a:cxnLst/>
              <a:rect l="l" t="t" r="r" b="b"/>
              <a:pathLst>
                <a:path w="719" h="607" extrusionOk="0">
                  <a:moveTo>
                    <a:pt x="705" y="332"/>
                  </a:moveTo>
                  <a:cubicBezTo>
                    <a:pt x="589" y="457"/>
                    <a:pt x="369" y="606"/>
                    <a:pt x="257" y="528"/>
                  </a:cubicBezTo>
                  <a:cubicBezTo>
                    <a:pt x="1" y="332"/>
                    <a:pt x="719" y="0"/>
                    <a:pt x="705" y="3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6"/>
            <p:cNvSpPr/>
            <p:nvPr/>
          </p:nvSpPr>
          <p:spPr>
            <a:xfrm>
              <a:off x="1401073" y="2892846"/>
              <a:ext cx="50556" cy="43315"/>
            </a:xfrm>
            <a:custGeom>
              <a:avLst/>
              <a:gdLst/>
              <a:ahLst/>
              <a:cxnLst/>
              <a:rect l="l" t="t" r="r" b="b"/>
              <a:pathLst>
                <a:path w="426" h="365" extrusionOk="0">
                  <a:moveTo>
                    <a:pt x="425" y="169"/>
                  </a:moveTo>
                  <a:cubicBezTo>
                    <a:pt x="407" y="197"/>
                    <a:pt x="397" y="225"/>
                    <a:pt x="412" y="253"/>
                  </a:cubicBezTo>
                  <a:cubicBezTo>
                    <a:pt x="290" y="355"/>
                    <a:pt x="155" y="365"/>
                    <a:pt x="0" y="262"/>
                  </a:cubicBezTo>
                  <a:cubicBezTo>
                    <a:pt x="0" y="229"/>
                    <a:pt x="9" y="197"/>
                    <a:pt x="0" y="164"/>
                  </a:cubicBezTo>
                  <a:cubicBezTo>
                    <a:pt x="122" y="61"/>
                    <a:pt x="309" y="1"/>
                    <a:pt x="425" y="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6"/>
            <p:cNvSpPr/>
            <p:nvPr/>
          </p:nvSpPr>
          <p:spPr>
            <a:xfrm>
              <a:off x="2126412" y="3137190"/>
              <a:ext cx="102654" cy="119266"/>
            </a:xfrm>
            <a:custGeom>
              <a:avLst/>
              <a:gdLst/>
              <a:ahLst/>
              <a:cxnLst/>
              <a:rect l="l" t="t" r="r" b="b"/>
              <a:pathLst>
                <a:path w="865" h="1005" extrusionOk="0">
                  <a:moveTo>
                    <a:pt x="865" y="575"/>
                  </a:moveTo>
                  <a:cubicBezTo>
                    <a:pt x="744" y="1004"/>
                    <a:pt x="1" y="463"/>
                    <a:pt x="132" y="234"/>
                  </a:cubicBezTo>
                  <a:cubicBezTo>
                    <a:pt x="267" y="0"/>
                    <a:pt x="795" y="332"/>
                    <a:pt x="865" y="5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6"/>
            <p:cNvSpPr/>
            <p:nvPr/>
          </p:nvSpPr>
          <p:spPr>
            <a:xfrm>
              <a:off x="1955758" y="3061241"/>
              <a:ext cx="145970" cy="116418"/>
            </a:xfrm>
            <a:custGeom>
              <a:avLst/>
              <a:gdLst/>
              <a:ahLst/>
              <a:cxnLst/>
              <a:rect l="l" t="t" r="r" b="b"/>
              <a:pathLst>
                <a:path w="1230" h="981" extrusionOk="0">
                  <a:moveTo>
                    <a:pt x="846" y="347"/>
                  </a:moveTo>
                  <a:cubicBezTo>
                    <a:pt x="1070" y="472"/>
                    <a:pt x="1229" y="547"/>
                    <a:pt x="1130" y="715"/>
                  </a:cubicBezTo>
                  <a:cubicBezTo>
                    <a:pt x="977" y="981"/>
                    <a:pt x="1" y="505"/>
                    <a:pt x="150" y="224"/>
                  </a:cubicBezTo>
                  <a:cubicBezTo>
                    <a:pt x="266" y="0"/>
                    <a:pt x="636" y="224"/>
                    <a:pt x="846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6"/>
            <p:cNvSpPr/>
            <p:nvPr/>
          </p:nvSpPr>
          <p:spPr>
            <a:xfrm>
              <a:off x="2172932" y="3254081"/>
              <a:ext cx="65627" cy="83901"/>
            </a:xfrm>
            <a:custGeom>
              <a:avLst/>
              <a:gdLst/>
              <a:ahLst/>
              <a:cxnLst/>
              <a:rect l="l" t="t" r="r" b="b"/>
              <a:pathLst>
                <a:path w="553" h="707" extrusionOk="0">
                  <a:moveTo>
                    <a:pt x="524" y="280"/>
                  </a:moveTo>
                  <a:cubicBezTo>
                    <a:pt x="552" y="482"/>
                    <a:pt x="324" y="706"/>
                    <a:pt x="173" y="580"/>
                  </a:cubicBezTo>
                  <a:cubicBezTo>
                    <a:pt x="1" y="431"/>
                    <a:pt x="324" y="0"/>
                    <a:pt x="524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6"/>
            <p:cNvSpPr/>
            <p:nvPr/>
          </p:nvSpPr>
          <p:spPr>
            <a:xfrm>
              <a:off x="1622283" y="4506894"/>
              <a:ext cx="105265" cy="58387"/>
            </a:xfrm>
            <a:custGeom>
              <a:avLst/>
              <a:gdLst/>
              <a:ahLst/>
              <a:cxnLst/>
              <a:rect l="l" t="t" r="r" b="b"/>
              <a:pathLst>
                <a:path w="887" h="492" extrusionOk="0">
                  <a:moveTo>
                    <a:pt x="186" y="95"/>
                  </a:moveTo>
                  <a:cubicBezTo>
                    <a:pt x="0" y="384"/>
                    <a:pt x="887" y="492"/>
                    <a:pt x="770" y="169"/>
                  </a:cubicBezTo>
                  <a:cubicBezTo>
                    <a:pt x="714" y="1"/>
                    <a:pt x="341" y="39"/>
                    <a:pt x="186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6"/>
            <p:cNvSpPr/>
            <p:nvPr/>
          </p:nvSpPr>
          <p:spPr>
            <a:xfrm>
              <a:off x="1424927" y="4453255"/>
              <a:ext cx="179555" cy="101584"/>
            </a:xfrm>
            <a:custGeom>
              <a:avLst/>
              <a:gdLst/>
              <a:ahLst/>
              <a:cxnLst/>
              <a:rect l="l" t="t" r="r" b="b"/>
              <a:pathLst>
                <a:path w="1513" h="856" extrusionOk="0">
                  <a:moveTo>
                    <a:pt x="1312" y="817"/>
                  </a:moveTo>
                  <a:cubicBezTo>
                    <a:pt x="1383" y="799"/>
                    <a:pt x="1513" y="720"/>
                    <a:pt x="1467" y="584"/>
                  </a:cubicBezTo>
                  <a:cubicBezTo>
                    <a:pt x="1401" y="401"/>
                    <a:pt x="1023" y="332"/>
                    <a:pt x="879" y="276"/>
                  </a:cubicBezTo>
                  <a:cubicBezTo>
                    <a:pt x="701" y="205"/>
                    <a:pt x="402" y="0"/>
                    <a:pt x="239" y="131"/>
                  </a:cubicBezTo>
                  <a:cubicBezTo>
                    <a:pt x="0" y="323"/>
                    <a:pt x="495" y="561"/>
                    <a:pt x="668" y="636"/>
                  </a:cubicBezTo>
                  <a:cubicBezTo>
                    <a:pt x="761" y="677"/>
                    <a:pt x="855" y="705"/>
                    <a:pt x="935" y="733"/>
                  </a:cubicBezTo>
                  <a:cubicBezTo>
                    <a:pt x="1075" y="785"/>
                    <a:pt x="1177" y="855"/>
                    <a:pt x="1312" y="8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6"/>
            <p:cNvSpPr/>
            <p:nvPr/>
          </p:nvSpPr>
          <p:spPr>
            <a:xfrm>
              <a:off x="1135599" y="3970618"/>
              <a:ext cx="574268" cy="456652"/>
            </a:xfrm>
            <a:custGeom>
              <a:avLst/>
              <a:gdLst/>
              <a:ahLst/>
              <a:cxnLst/>
              <a:rect l="l" t="t" r="r" b="b"/>
              <a:pathLst>
                <a:path w="4839" h="3848" extrusionOk="0">
                  <a:moveTo>
                    <a:pt x="3186" y="1700"/>
                  </a:moveTo>
                  <a:cubicBezTo>
                    <a:pt x="3442" y="1733"/>
                    <a:pt x="3755" y="1466"/>
                    <a:pt x="3955" y="1667"/>
                  </a:cubicBezTo>
                  <a:cubicBezTo>
                    <a:pt x="4166" y="1873"/>
                    <a:pt x="3843" y="2209"/>
                    <a:pt x="3793" y="2498"/>
                  </a:cubicBezTo>
                  <a:cubicBezTo>
                    <a:pt x="4078" y="2517"/>
                    <a:pt x="4390" y="2386"/>
                    <a:pt x="4605" y="2606"/>
                  </a:cubicBezTo>
                  <a:cubicBezTo>
                    <a:pt x="4839" y="2843"/>
                    <a:pt x="4731" y="3578"/>
                    <a:pt x="4577" y="3848"/>
                  </a:cubicBezTo>
                  <a:cubicBezTo>
                    <a:pt x="4507" y="3647"/>
                    <a:pt x="4493" y="3530"/>
                    <a:pt x="4479" y="3330"/>
                  </a:cubicBezTo>
                  <a:cubicBezTo>
                    <a:pt x="4465" y="3203"/>
                    <a:pt x="4511" y="2910"/>
                    <a:pt x="4414" y="2807"/>
                  </a:cubicBezTo>
                  <a:cubicBezTo>
                    <a:pt x="4199" y="2587"/>
                    <a:pt x="3802" y="2928"/>
                    <a:pt x="3601" y="2737"/>
                  </a:cubicBezTo>
                  <a:cubicBezTo>
                    <a:pt x="3405" y="2550"/>
                    <a:pt x="3619" y="2195"/>
                    <a:pt x="3709" y="1925"/>
                  </a:cubicBezTo>
                  <a:cubicBezTo>
                    <a:pt x="3475" y="1807"/>
                    <a:pt x="3087" y="2223"/>
                    <a:pt x="2868" y="2069"/>
                  </a:cubicBezTo>
                  <a:cubicBezTo>
                    <a:pt x="2667" y="1925"/>
                    <a:pt x="2812" y="1714"/>
                    <a:pt x="2929" y="1490"/>
                  </a:cubicBezTo>
                  <a:cubicBezTo>
                    <a:pt x="2499" y="1639"/>
                    <a:pt x="1841" y="2507"/>
                    <a:pt x="1468" y="2205"/>
                  </a:cubicBezTo>
                  <a:cubicBezTo>
                    <a:pt x="1238" y="2018"/>
                    <a:pt x="1412" y="1733"/>
                    <a:pt x="1524" y="1485"/>
                  </a:cubicBezTo>
                  <a:cubicBezTo>
                    <a:pt x="1182" y="1714"/>
                    <a:pt x="453" y="2634"/>
                    <a:pt x="169" y="2121"/>
                  </a:cubicBezTo>
                  <a:cubicBezTo>
                    <a:pt x="1" y="1821"/>
                    <a:pt x="369" y="1162"/>
                    <a:pt x="753" y="705"/>
                  </a:cubicBezTo>
                  <a:cubicBezTo>
                    <a:pt x="981" y="434"/>
                    <a:pt x="1373" y="0"/>
                    <a:pt x="1602" y="149"/>
                  </a:cubicBezTo>
                  <a:cubicBezTo>
                    <a:pt x="1873" y="328"/>
                    <a:pt x="1682" y="626"/>
                    <a:pt x="1602" y="850"/>
                  </a:cubicBezTo>
                  <a:cubicBezTo>
                    <a:pt x="1888" y="776"/>
                    <a:pt x="2162" y="154"/>
                    <a:pt x="2453" y="188"/>
                  </a:cubicBezTo>
                  <a:cubicBezTo>
                    <a:pt x="2756" y="374"/>
                    <a:pt x="2494" y="658"/>
                    <a:pt x="2359" y="906"/>
                  </a:cubicBezTo>
                  <a:cubicBezTo>
                    <a:pt x="2218" y="1158"/>
                    <a:pt x="2102" y="1397"/>
                    <a:pt x="2028" y="1546"/>
                  </a:cubicBezTo>
                  <a:cubicBezTo>
                    <a:pt x="2317" y="1466"/>
                    <a:pt x="3054" y="705"/>
                    <a:pt x="3363" y="813"/>
                  </a:cubicBezTo>
                  <a:cubicBezTo>
                    <a:pt x="3746" y="953"/>
                    <a:pt x="3414" y="1420"/>
                    <a:pt x="3186" y="1700"/>
                  </a:cubicBezTo>
                  <a:close/>
                  <a:moveTo>
                    <a:pt x="632" y="1718"/>
                  </a:moveTo>
                  <a:cubicBezTo>
                    <a:pt x="837" y="1597"/>
                    <a:pt x="1042" y="1350"/>
                    <a:pt x="1248" y="1219"/>
                  </a:cubicBezTo>
                  <a:cubicBezTo>
                    <a:pt x="1201" y="1041"/>
                    <a:pt x="1332" y="860"/>
                    <a:pt x="1345" y="677"/>
                  </a:cubicBezTo>
                  <a:cubicBezTo>
                    <a:pt x="1061" y="1022"/>
                    <a:pt x="776" y="1373"/>
                    <a:pt x="632" y="1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46"/>
          <p:cNvGrpSpPr/>
          <p:nvPr/>
        </p:nvGrpSpPr>
        <p:grpSpPr>
          <a:xfrm>
            <a:off x="2159045" y="2981222"/>
            <a:ext cx="197572" cy="1410843"/>
            <a:chOff x="6323969" y="2098536"/>
            <a:chExt cx="157579" cy="1125254"/>
          </a:xfrm>
        </p:grpSpPr>
        <p:sp>
          <p:nvSpPr>
            <p:cNvPr id="2064" name="Google Shape;2064;p46"/>
            <p:cNvSpPr/>
            <p:nvPr/>
          </p:nvSpPr>
          <p:spPr>
            <a:xfrm>
              <a:off x="6359292" y="3108558"/>
              <a:ext cx="63215" cy="115232"/>
            </a:xfrm>
            <a:custGeom>
              <a:avLst/>
              <a:gdLst/>
              <a:ahLst/>
              <a:cxnLst/>
              <a:rect l="l" t="t" r="r" b="b"/>
              <a:pathLst>
                <a:path w="621" h="1132" extrusionOk="0">
                  <a:moveTo>
                    <a:pt x="621" y="1"/>
                  </a:moveTo>
                  <a:lnTo>
                    <a:pt x="0" y="11"/>
                  </a:lnTo>
                  <a:cubicBezTo>
                    <a:pt x="46" y="192"/>
                    <a:pt x="93" y="375"/>
                    <a:pt x="136" y="557"/>
                  </a:cubicBezTo>
                  <a:cubicBezTo>
                    <a:pt x="177" y="711"/>
                    <a:pt x="210" y="875"/>
                    <a:pt x="248" y="1000"/>
                  </a:cubicBezTo>
                  <a:cubicBezTo>
                    <a:pt x="261" y="1043"/>
                    <a:pt x="270" y="1112"/>
                    <a:pt x="317" y="1131"/>
                  </a:cubicBezTo>
                  <a:cubicBezTo>
                    <a:pt x="322" y="1131"/>
                    <a:pt x="326" y="1127"/>
                    <a:pt x="332" y="1127"/>
                  </a:cubicBezTo>
                  <a:cubicBezTo>
                    <a:pt x="438" y="800"/>
                    <a:pt x="509" y="436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6"/>
            <p:cNvSpPr/>
            <p:nvPr/>
          </p:nvSpPr>
          <p:spPr>
            <a:xfrm>
              <a:off x="6326412" y="2948839"/>
              <a:ext cx="127549" cy="160836"/>
            </a:xfrm>
            <a:custGeom>
              <a:avLst/>
              <a:gdLst/>
              <a:ahLst/>
              <a:cxnLst/>
              <a:rect l="l" t="t" r="r" b="b"/>
              <a:pathLst>
                <a:path w="1253" h="1580" extrusionOk="0">
                  <a:moveTo>
                    <a:pt x="617" y="1"/>
                  </a:moveTo>
                  <a:cubicBezTo>
                    <a:pt x="552" y="1"/>
                    <a:pt x="477" y="6"/>
                    <a:pt x="369" y="15"/>
                  </a:cubicBezTo>
                  <a:cubicBezTo>
                    <a:pt x="291" y="24"/>
                    <a:pt x="164" y="24"/>
                    <a:pt x="108" y="62"/>
                  </a:cubicBezTo>
                  <a:cubicBezTo>
                    <a:pt x="56" y="95"/>
                    <a:pt x="0" y="287"/>
                    <a:pt x="5" y="352"/>
                  </a:cubicBezTo>
                  <a:cubicBezTo>
                    <a:pt x="10" y="436"/>
                    <a:pt x="61" y="548"/>
                    <a:pt x="89" y="651"/>
                  </a:cubicBezTo>
                  <a:cubicBezTo>
                    <a:pt x="168" y="953"/>
                    <a:pt x="248" y="1272"/>
                    <a:pt x="323" y="1580"/>
                  </a:cubicBezTo>
                  <a:lnTo>
                    <a:pt x="944" y="1570"/>
                  </a:lnTo>
                  <a:cubicBezTo>
                    <a:pt x="948" y="1556"/>
                    <a:pt x="953" y="1542"/>
                    <a:pt x="957" y="1524"/>
                  </a:cubicBezTo>
                  <a:cubicBezTo>
                    <a:pt x="1028" y="1253"/>
                    <a:pt x="1108" y="968"/>
                    <a:pt x="1177" y="683"/>
                  </a:cubicBezTo>
                  <a:cubicBezTo>
                    <a:pt x="1201" y="589"/>
                    <a:pt x="1252" y="445"/>
                    <a:pt x="1243" y="393"/>
                  </a:cubicBezTo>
                  <a:cubicBezTo>
                    <a:pt x="1229" y="337"/>
                    <a:pt x="1088" y="108"/>
                    <a:pt x="1060" y="85"/>
                  </a:cubicBezTo>
                  <a:cubicBezTo>
                    <a:pt x="976" y="15"/>
                    <a:pt x="743" y="6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6"/>
            <p:cNvSpPr/>
            <p:nvPr/>
          </p:nvSpPr>
          <p:spPr>
            <a:xfrm>
              <a:off x="6323969" y="2182314"/>
              <a:ext cx="146585" cy="808049"/>
            </a:xfrm>
            <a:custGeom>
              <a:avLst/>
              <a:gdLst/>
              <a:ahLst/>
              <a:cxnLst/>
              <a:rect l="l" t="t" r="r" b="b"/>
              <a:pathLst>
                <a:path w="1440" h="7938" extrusionOk="0">
                  <a:moveTo>
                    <a:pt x="1043" y="7705"/>
                  </a:moveTo>
                  <a:cubicBezTo>
                    <a:pt x="963" y="7755"/>
                    <a:pt x="916" y="7826"/>
                    <a:pt x="828" y="7877"/>
                  </a:cubicBezTo>
                  <a:cubicBezTo>
                    <a:pt x="763" y="7817"/>
                    <a:pt x="711" y="7722"/>
                    <a:pt x="651" y="7648"/>
                  </a:cubicBezTo>
                  <a:cubicBezTo>
                    <a:pt x="576" y="7681"/>
                    <a:pt x="543" y="7807"/>
                    <a:pt x="445" y="7858"/>
                  </a:cubicBezTo>
                  <a:cubicBezTo>
                    <a:pt x="384" y="7789"/>
                    <a:pt x="319" y="7727"/>
                    <a:pt x="263" y="7653"/>
                  </a:cubicBezTo>
                  <a:cubicBezTo>
                    <a:pt x="169" y="7718"/>
                    <a:pt x="146" y="7858"/>
                    <a:pt x="43" y="7891"/>
                  </a:cubicBezTo>
                  <a:cubicBezTo>
                    <a:pt x="1" y="7727"/>
                    <a:pt x="34" y="7559"/>
                    <a:pt x="39" y="7396"/>
                  </a:cubicBezTo>
                  <a:cubicBezTo>
                    <a:pt x="108" y="4949"/>
                    <a:pt x="151" y="2460"/>
                    <a:pt x="230" y="4"/>
                  </a:cubicBezTo>
                  <a:cubicBezTo>
                    <a:pt x="636" y="0"/>
                    <a:pt x="1033" y="18"/>
                    <a:pt x="1425" y="37"/>
                  </a:cubicBezTo>
                  <a:cubicBezTo>
                    <a:pt x="1440" y="93"/>
                    <a:pt x="1440" y="182"/>
                    <a:pt x="1440" y="275"/>
                  </a:cubicBezTo>
                  <a:cubicBezTo>
                    <a:pt x="1379" y="2615"/>
                    <a:pt x="1328" y="5033"/>
                    <a:pt x="1272" y="7401"/>
                  </a:cubicBezTo>
                  <a:cubicBezTo>
                    <a:pt x="1267" y="7578"/>
                    <a:pt x="1276" y="7765"/>
                    <a:pt x="1257" y="7929"/>
                  </a:cubicBezTo>
                  <a:cubicBezTo>
                    <a:pt x="1164" y="7938"/>
                    <a:pt x="1108" y="7765"/>
                    <a:pt x="1043" y="7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6"/>
            <p:cNvSpPr/>
            <p:nvPr/>
          </p:nvSpPr>
          <p:spPr>
            <a:xfrm>
              <a:off x="6348706" y="2098536"/>
              <a:ext cx="125208" cy="95687"/>
            </a:xfrm>
            <a:custGeom>
              <a:avLst/>
              <a:gdLst/>
              <a:ahLst/>
              <a:cxnLst/>
              <a:rect l="l" t="t" r="r" b="b"/>
              <a:pathLst>
                <a:path w="1230" h="940" extrusionOk="0">
                  <a:moveTo>
                    <a:pt x="1187" y="869"/>
                  </a:moveTo>
                  <a:cubicBezTo>
                    <a:pt x="753" y="940"/>
                    <a:pt x="393" y="851"/>
                    <a:pt x="1" y="836"/>
                  </a:cubicBezTo>
                  <a:cubicBezTo>
                    <a:pt x="1" y="621"/>
                    <a:pt x="109" y="351"/>
                    <a:pt x="318" y="239"/>
                  </a:cubicBezTo>
                  <a:cubicBezTo>
                    <a:pt x="757" y="0"/>
                    <a:pt x="1229" y="356"/>
                    <a:pt x="1187" y="8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6"/>
            <p:cNvSpPr/>
            <p:nvPr/>
          </p:nvSpPr>
          <p:spPr>
            <a:xfrm>
              <a:off x="6333131" y="2179871"/>
              <a:ext cx="148417" cy="126531"/>
            </a:xfrm>
            <a:custGeom>
              <a:avLst/>
              <a:gdLst/>
              <a:ahLst/>
              <a:cxnLst/>
              <a:rect l="l" t="t" r="r" b="b"/>
              <a:pathLst>
                <a:path w="1458" h="1243" extrusionOk="0">
                  <a:moveTo>
                    <a:pt x="93" y="1219"/>
                  </a:moveTo>
                  <a:cubicBezTo>
                    <a:pt x="121" y="1126"/>
                    <a:pt x="98" y="1037"/>
                    <a:pt x="37" y="925"/>
                  </a:cubicBezTo>
                  <a:cubicBezTo>
                    <a:pt x="42" y="869"/>
                    <a:pt x="84" y="831"/>
                    <a:pt x="93" y="780"/>
                  </a:cubicBezTo>
                  <a:cubicBezTo>
                    <a:pt x="0" y="663"/>
                    <a:pt x="112" y="565"/>
                    <a:pt x="107" y="477"/>
                  </a:cubicBezTo>
                  <a:cubicBezTo>
                    <a:pt x="107" y="434"/>
                    <a:pt x="79" y="402"/>
                    <a:pt x="79" y="365"/>
                  </a:cubicBezTo>
                  <a:cubicBezTo>
                    <a:pt x="79" y="304"/>
                    <a:pt x="121" y="262"/>
                    <a:pt x="130" y="201"/>
                  </a:cubicBezTo>
                  <a:cubicBezTo>
                    <a:pt x="140" y="145"/>
                    <a:pt x="102" y="93"/>
                    <a:pt x="130" y="42"/>
                  </a:cubicBezTo>
                  <a:cubicBezTo>
                    <a:pt x="346" y="0"/>
                    <a:pt x="555" y="37"/>
                    <a:pt x="751" y="52"/>
                  </a:cubicBezTo>
                  <a:cubicBezTo>
                    <a:pt x="957" y="65"/>
                    <a:pt x="1158" y="37"/>
                    <a:pt x="1363" y="74"/>
                  </a:cubicBezTo>
                  <a:cubicBezTo>
                    <a:pt x="1457" y="206"/>
                    <a:pt x="1378" y="327"/>
                    <a:pt x="1378" y="444"/>
                  </a:cubicBezTo>
                  <a:cubicBezTo>
                    <a:pt x="1378" y="509"/>
                    <a:pt x="1410" y="574"/>
                    <a:pt x="1410" y="640"/>
                  </a:cubicBezTo>
                  <a:cubicBezTo>
                    <a:pt x="1410" y="738"/>
                    <a:pt x="1317" y="831"/>
                    <a:pt x="1415" y="986"/>
                  </a:cubicBezTo>
                  <a:cubicBezTo>
                    <a:pt x="1387" y="1065"/>
                    <a:pt x="1312" y="1121"/>
                    <a:pt x="1331" y="1223"/>
                  </a:cubicBezTo>
                  <a:cubicBezTo>
                    <a:pt x="1322" y="1233"/>
                    <a:pt x="1317" y="1242"/>
                    <a:pt x="1307" y="1229"/>
                  </a:cubicBezTo>
                  <a:cubicBezTo>
                    <a:pt x="901" y="1233"/>
                    <a:pt x="490" y="1242"/>
                    <a:pt x="93" y="1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6"/>
            <p:cNvSpPr/>
            <p:nvPr/>
          </p:nvSpPr>
          <p:spPr>
            <a:xfrm>
              <a:off x="6394819" y="2346206"/>
              <a:ext cx="59143" cy="97520"/>
            </a:xfrm>
            <a:custGeom>
              <a:avLst/>
              <a:gdLst/>
              <a:ahLst/>
              <a:cxnLst/>
              <a:rect l="l" t="t" r="r" b="b"/>
              <a:pathLst>
                <a:path w="581" h="958" extrusionOk="0">
                  <a:moveTo>
                    <a:pt x="369" y="761"/>
                  </a:moveTo>
                  <a:cubicBezTo>
                    <a:pt x="67" y="957"/>
                    <a:pt x="1" y="75"/>
                    <a:pt x="267" y="43"/>
                  </a:cubicBezTo>
                  <a:cubicBezTo>
                    <a:pt x="580" y="0"/>
                    <a:pt x="505" y="575"/>
                    <a:pt x="397" y="738"/>
                  </a:cubicBezTo>
                  <a:cubicBezTo>
                    <a:pt x="388" y="752"/>
                    <a:pt x="379" y="757"/>
                    <a:pt x="369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6"/>
            <p:cNvSpPr/>
            <p:nvPr/>
          </p:nvSpPr>
          <p:spPr>
            <a:xfrm>
              <a:off x="6402963" y="2252961"/>
              <a:ext cx="55173" cy="75328"/>
            </a:xfrm>
            <a:custGeom>
              <a:avLst/>
              <a:gdLst/>
              <a:ahLst/>
              <a:cxnLst/>
              <a:rect l="l" t="t" r="r" b="b"/>
              <a:pathLst>
                <a:path w="542" h="740" extrusionOk="0">
                  <a:moveTo>
                    <a:pt x="360" y="613"/>
                  </a:moveTo>
                  <a:cubicBezTo>
                    <a:pt x="99" y="739"/>
                    <a:pt x="0" y="1"/>
                    <a:pt x="299" y="20"/>
                  </a:cubicBezTo>
                  <a:cubicBezTo>
                    <a:pt x="528" y="29"/>
                    <a:pt x="542" y="529"/>
                    <a:pt x="360" y="6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6"/>
            <p:cNvSpPr/>
            <p:nvPr/>
          </p:nvSpPr>
          <p:spPr>
            <a:xfrm>
              <a:off x="6342089" y="2884301"/>
              <a:ext cx="32880" cy="106070"/>
            </a:xfrm>
            <a:custGeom>
              <a:avLst/>
              <a:gdLst/>
              <a:ahLst/>
              <a:cxnLst/>
              <a:rect l="l" t="t" r="r" b="b"/>
              <a:pathLst>
                <a:path w="323" h="1042" extrusionOk="0">
                  <a:moveTo>
                    <a:pt x="239" y="18"/>
                  </a:moveTo>
                  <a:cubicBezTo>
                    <a:pt x="323" y="164"/>
                    <a:pt x="318" y="444"/>
                    <a:pt x="295" y="724"/>
                  </a:cubicBezTo>
                  <a:cubicBezTo>
                    <a:pt x="286" y="841"/>
                    <a:pt x="267" y="1033"/>
                    <a:pt x="159" y="1037"/>
                  </a:cubicBezTo>
                  <a:cubicBezTo>
                    <a:pt x="33" y="1042"/>
                    <a:pt x="19" y="817"/>
                    <a:pt x="14" y="738"/>
                  </a:cubicBezTo>
                  <a:cubicBezTo>
                    <a:pt x="1" y="490"/>
                    <a:pt x="33" y="187"/>
                    <a:pt x="98" y="29"/>
                  </a:cubicBezTo>
                  <a:cubicBezTo>
                    <a:pt x="126" y="1"/>
                    <a:pt x="197" y="1"/>
                    <a:pt x="239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46"/>
          <p:cNvGrpSpPr/>
          <p:nvPr/>
        </p:nvGrpSpPr>
        <p:grpSpPr>
          <a:xfrm rot="-2700000">
            <a:off x="258366" y="240856"/>
            <a:ext cx="1585008" cy="1833710"/>
            <a:chOff x="720001" y="2769784"/>
            <a:chExt cx="1585023" cy="1833727"/>
          </a:xfrm>
        </p:grpSpPr>
        <p:sp>
          <p:nvSpPr>
            <p:cNvPr id="2073" name="Google Shape;2073;p46"/>
            <p:cNvSpPr/>
            <p:nvPr/>
          </p:nvSpPr>
          <p:spPr>
            <a:xfrm>
              <a:off x="720001" y="2769784"/>
              <a:ext cx="1585023" cy="1833727"/>
            </a:xfrm>
            <a:custGeom>
              <a:avLst/>
              <a:gdLst/>
              <a:ahLst/>
              <a:cxnLst/>
              <a:rect l="l" t="t" r="r" b="b"/>
              <a:pathLst>
                <a:path w="13356" h="15452" extrusionOk="0">
                  <a:moveTo>
                    <a:pt x="12781" y="3167"/>
                  </a:moveTo>
                  <a:cubicBezTo>
                    <a:pt x="12935" y="3260"/>
                    <a:pt x="13243" y="3507"/>
                    <a:pt x="13300" y="3717"/>
                  </a:cubicBezTo>
                  <a:cubicBezTo>
                    <a:pt x="13356" y="3923"/>
                    <a:pt x="13224" y="4189"/>
                    <a:pt x="13127" y="4400"/>
                  </a:cubicBezTo>
                  <a:cubicBezTo>
                    <a:pt x="13038" y="4596"/>
                    <a:pt x="10778" y="9348"/>
                    <a:pt x="10591" y="9741"/>
                  </a:cubicBezTo>
                  <a:cubicBezTo>
                    <a:pt x="10293" y="10367"/>
                    <a:pt x="10013" y="11057"/>
                    <a:pt x="9821" y="11590"/>
                  </a:cubicBezTo>
                  <a:cubicBezTo>
                    <a:pt x="9498" y="12468"/>
                    <a:pt x="9121" y="13425"/>
                    <a:pt x="8780" y="14345"/>
                  </a:cubicBezTo>
                  <a:cubicBezTo>
                    <a:pt x="8681" y="14615"/>
                    <a:pt x="8588" y="15046"/>
                    <a:pt x="8317" y="15260"/>
                  </a:cubicBezTo>
                  <a:cubicBezTo>
                    <a:pt x="8079" y="15451"/>
                    <a:pt x="7659" y="15354"/>
                    <a:pt x="7323" y="15283"/>
                  </a:cubicBezTo>
                  <a:cubicBezTo>
                    <a:pt x="6944" y="15209"/>
                    <a:pt x="6604" y="15106"/>
                    <a:pt x="6291" y="15008"/>
                  </a:cubicBezTo>
                  <a:cubicBezTo>
                    <a:pt x="5608" y="14794"/>
                    <a:pt x="4880" y="14546"/>
                    <a:pt x="4199" y="14285"/>
                  </a:cubicBezTo>
                  <a:cubicBezTo>
                    <a:pt x="3783" y="14126"/>
                    <a:pt x="3447" y="13971"/>
                    <a:pt x="3129" y="13846"/>
                  </a:cubicBezTo>
                  <a:cubicBezTo>
                    <a:pt x="2442" y="13574"/>
                    <a:pt x="1757" y="13304"/>
                    <a:pt x="1019" y="12986"/>
                  </a:cubicBezTo>
                  <a:cubicBezTo>
                    <a:pt x="481" y="12753"/>
                    <a:pt x="1" y="12412"/>
                    <a:pt x="20" y="11912"/>
                  </a:cubicBezTo>
                  <a:cubicBezTo>
                    <a:pt x="29" y="11702"/>
                    <a:pt x="123" y="11441"/>
                    <a:pt x="192" y="11184"/>
                  </a:cubicBezTo>
                  <a:cubicBezTo>
                    <a:pt x="263" y="10936"/>
                    <a:pt x="328" y="10675"/>
                    <a:pt x="407" y="10447"/>
                  </a:cubicBezTo>
                  <a:cubicBezTo>
                    <a:pt x="584" y="9937"/>
                    <a:pt x="809" y="9432"/>
                    <a:pt x="1019" y="8956"/>
                  </a:cubicBezTo>
                  <a:cubicBezTo>
                    <a:pt x="1673" y="7458"/>
                    <a:pt x="2256" y="5945"/>
                    <a:pt x="2924" y="4456"/>
                  </a:cubicBezTo>
                  <a:cubicBezTo>
                    <a:pt x="3349" y="3503"/>
                    <a:pt x="3905" y="2424"/>
                    <a:pt x="4414" y="1434"/>
                  </a:cubicBezTo>
                  <a:cubicBezTo>
                    <a:pt x="4745" y="790"/>
                    <a:pt x="5240" y="24"/>
                    <a:pt x="5815" y="5"/>
                  </a:cubicBezTo>
                  <a:cubicBezTo>
                    <a:pt x="6071" y="1"/>
                    <a:pt x="6379" y="122"/>
                    <a:pt x="6660" y="215"/>
                  </a:cubicBezTo>
                  <a:cubicBezTo>
                    <a:pt x="7505" y="486"/>
                    <a:pt x="8401" y="954"/>
                    <a:pt x="9261" y="1392"/>
                  </a:cubicBezTo>
                  <a:cubicBezTo>
                    <a:pt x="10190" y="1874"/>
                    <a:pt x="10979" y="2204"/>
                    <a:pt x="11880" y="2663"/>
                  </a:cubicBezTo>
                  <a:cubicBezTo>
                    <a:pt x="12183" y="2816"/>
                    <a:pt x="12478" y="2975"/>
                    <a:pt x="12781" y="3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6"/>
            <p:cNvSpPr/>
            <p:nvPr/>
          </p:nvSpPr>
          <p:spPr>
            <a:xfrm>
              <a:off x="1351705" y="2963218"/>
              <a:ext cx="800938" cy="437902"/>
            </a:xfrm>
            <a:custGeom>
              <a:avLst/>
              <a:gdLst/>
              <a:ahLst/>
              <a:cxnLst/>
              <a:rect l="l" t="t" r="r" b="b"/>
              <a:pathLst>
                <a:path w="6749" h="3690" extrusionOk="0">
                  <a:moveTo>
                    <a:pt x="6711" y="3157"/>
                  </a:moveTo>
                  <a:cubicBezTo>
                    <a:pt x="6725" y="3129"/>
                    <a:pt x="6739" y="3101"/>
                    <a:pt x="6748" y="3068"/>
                  </a:cubicBezTo>
                  <a:cubicBezTo>
                    <a:pt x="6557" y="2970"/>
                    <a:pt x="6356" y="2882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1"/>
                    <a:pt x="1938" y="766"/>
                  </a:cubicBezTo>
                  <a:cubicBezTo>
                    <a:pt x="1696" y="654"/>
                    <a:pt x="1458" y="542"/>
                    <a:pt x="1093" y="384"/>
                  </a:cubicBezTo>
                  <a:cubicBezTo>
                    <a:pt x="879" y="285"/>
                    <a:pt x="360" y="0"/>
                    <a:pt x="253" y="47"/>
                  </a:cubicBezTo>
                  <a:cubicBezTo>
                    <a:pt x="145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0"/>
                    <a:pt x="1300" y="1134"/>
                    <a:pt x="1673" y="1303"/>
                  </a:cubicBezTo>
                  <a:cubicBezTo>
                    <a:pt x="3106" y="1966"/>
                    <a:pt x="4483" y="2722"/>
                    <a:pt x="5866" y="3399"/>
                  </a:cubicBezTo>
                  <a:cubicBezTo>
                    <a:pt x="6048" y="3488"/>
                    <a:pt x="6267" y="3615"/>
                    <a:pt x="6445" y="3690"/>
                  </a:cubicBezTo>
                  <a:cubicBezTo>
                    <a:pt x="6543" y="3516"/>
                    <a:pt x="6636" y="3339"/>
                    <a:pt x="6711" y="3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6"/>
            <p:cNvSpPr/>
            <p:nvPr/>
          </p:nvSpPr>
          <p:spPr>
            <a:xfrm>
              <a:off x="1254273" y="3107760"/>
              <a:ext cx="821824" cy="446327"/>
            </a:xfrm>
            <a:custGeom>
              <a:avLst/>
              <a:gdLst/>
              <a:ahLst/>
              <a:cxnLst/>
              <a:rect l="l" t="t" r="r" b="b"/>
              <a:pathLst>
                <a:path w="6925" h="3761" extrusionOk="0">
                  <a:moveTo>
                    <a:pt x="6925" y="3172"/>
                  </a:moveTo>
                  <a:cubicBezTo>
                    <a:pt x="6687" y="3026"/>
                    <a:pt x="6416" y="2910"/>
                    <a:pt x="6164" y="2784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3"/>
                    <a:pt x="1938" y="767"/>
                  </a:cubicBezTo>
                  <a:cubicBezTo>
                    <a:pt x="1695" y="651"/>
                    <a:pt x="1457" y="538"/>
                    <a:pt x="1093" y="379"/>
                  </a:cubicBezTo>
                  <a:cubicBezTo>
                    <a:pt x="878" y="286"/>
                    <a:pt x="360" y="1"/>
                    <a:pt x="252" y="48"/>
                  </a:cubicBezTo>
                  <a:cubicBezTo>
                    <a:pt x="145" y="90"/>
                    <a:pt x="0" y="351"/>
                    <a:pt x="42" y="454"/>
                  </a:cubicBezTo>
                  <a:cubicBezTo>
                    <a:pt x="80" y="547"/>
                    <a:pt x="243" y="608"/>
                    <a:pt x="416" y="692"/>
                  </a:cubicBezTo>
                  <a:cubicBezTo>
                    <a:pt x="860" y="912"/>
                    <a:pt x="1298" y="1131"/>
                    <a:pt x="1672" y="1304"/>
                  </a:cubicBezTo>
                  <a:cubicBezTo>
                    <a:pt x="3106" y="1967"/>
                    <a:pt x="4483" y="2724"/>
                    <a:pt x="5865" y="3401"/>
                  </a:cubicBezTo>
                  <a:cubicBezTo>
                    <a:pt x="6131" y="3531"/>
                    <a:pt x="6491" y="3741"/>
                    <a:pt x="6664" y="3760"/>
                  </a:cubicBezTo>
                  <a:cubicBezTo>
                    <a:pt x="6752" y="3564"/>
                    <a:pt x="6836" y="3363"/>
                    <a:pt x="6925" y="31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6"/>
            <p:cNvSpPr/>
            <p:nvPr/>
          </p:nvSpPr>
          <p:spPr>
            <a:xfrm>
              <a:off x="1223299" y="3277934"/>
              <a:ext cx="783018" cy="427340"/>
            </a:xfrm>
            <a:custGeom>
              <a:avLst/>
              <a:gdLst/>
              <a:ahLst/>
              <a:cxnLst/>
              <a:rect l="l" t="t" r="r" b="b"/>
              <a:pathLst>
                <a:path w="6598" h="3601" extrusionOk="0">
                  <a:moveTo>
                    <a:pt x="6598" y="2989"/>
                  </a:moveTo>
                  <a:cubicBezTo>
                    <a:pt x="6453" y="2919"/>
                    <a:pt x="6304" y="2853"/>
                    <a:pt x="6164" y="2784"/>
                  </a:cubicBezTo>
                  <a:cubicBezTo>
                    <a:pt x="5290" y="2340"/>
                    <a:pt x="4511" y="1948"/>
                    <a:pt x="3619" y="1532"/>
                  </a:cubicBezTo>
                  <a:cubicBezTo>
                    <a:pt x="3076" y="1275"/>
                    <a:pt x="2522" y="1038"/>
                    <a:pt x="1933" y="762"/>
                  </a:cubicBezTo>
                  <a:cubicBezTo>
                    <a:pt x="1695" y="650"/>
                    <a:pt x="1457" y="538"/>
                    <a:pt x="1093" y="379"/>
                  </a:cubicBezTo>
                  <a:cubicBezTo>
                    <a:pt x="878" y="281"/>
                    <a:pt x="359" y="1"/>
                    <a:pt x="252" y="42"/>
                  </a:cubicBezTo>
                  <a:cubicBezTo>
                    <a:pt x="145" y="85"/>
                    <a:pt x="0" y="346"/>
                    <a:pt x="42" y="454"/>
                  </a:cubicBezTo>
                  <a:cubicBezTo>
                    <a:pt x="79" y="542"/>
                    <a:pt x="242" y="603"/>
                    <a:pt x="415" y="687"/>
                  </a:cubicBezTo>
                  <a:cubicBezTo>
                    <a:pt x="859" y="906"/>
                    <a:pt x="1298" y="1131"/>
                    <a:pt x="1671" y="1303"/>
                  </a:cubicBezTo>
                  <a:cubicBezTo>
                    <a:pt x="3100" y="1962"/>
                    <a:pt x="4483" y="2719"/>
                    <a:pt x="5865" y="3395"/>
                  </a:cubicBezTo>
                  <a:cubicBezTo>
                    <a:pt x="5986" y="3456"/>
                    <a:pt x="6130" y="3536"/>
                    <a:pt x="6261" y="3601"/>
                  </a:cubicBezTo>
                  <a:cubicBezTo>
                    <a:pt x="6378" y="3400"/>
                    <a:pt x="6485" y="3195"/>
                    <a:pt x="6598" y="2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6"/>
            <p:cNvSpPr/>
            <p:nvPr/>
          </p:nvSpPr>
          <p:spPr>
            <a:xfrm>
              <a:off x="1125630" y="3422001"/>
              <a:ext cx="795953" cy="433392"/>
            </a:xfrm>
            <a:custGeom>
              <a:avLst/>
              <a:gdLst/>
              <a:ahLst/>
              <a:cxnLst/>
              <a:rect l="l" t="t" r="r" b="b"/>
              <a:pathLst>
                <a:path w="6707" h="3652" extrusionOk="0">
                  <a:moveTo>
                    <a:pt x="6707" y="3050"/>
                  </a:moveTo>
                  <a:cubicBezTo>
                    <a:pt x="6528" y="2956"/>
                    <a:pt x="6342" y="2877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18" y="1042"/>
                    <a:pt x="1934" y="766"/>
                  </a:cubicBezTo>
                  <a:cubicBezTo>
                    <a:pt x="1696" y="654"/>
                    <a:pt x="1457" y="542"/>
                    <a:pt x="1093" y="384"/>
                  </a:cubicBezTo>
                  <a:cubicBezTo>
                    <a:pt x="879" y="285"/>
                    <a:pt x="360" y="1"/>
                    <a:pt x="253" y="48"/>
                  </a:cubicBezTo>
                  <a:cubicBezTo>
                    <a:pt x="141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1"/>
                    <a:pt x="1299" y="1130"/>
                    <a:pt x="1673" y="1303"/>
                  </a:cubicBezTo>
                  <a:cubicBezTo>
                    <a:pt x="3101" y="1966"/>
                    <a:pt x="4479" y="2723"/>
                    <a:pt x="5866" y="3400"/>
                  </a:cubicBezTo>
                  <a:cubicBezTo>
                    <a:pt x="6020" y="3475"/>
                    <a:pt x="6202" y="3578"/>
                    <a:pt x="6360" y="3652"/>
                  </a:cubicBezTo>
                  <a:cubicBezTo>
                    <a:pt x="6477" y="3451"/>
                    <a:pt x="6595" y="3251"/>
                    <a:pt x="6707" y="3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6"/>
            <p:cNvSpPr/>
            <p:nvPr/>
          </p:nvSpPr>
          <p:spPr>
            <a:xfrm>
              <a:off x="1064157" y="3563220"/>
              <a:ext cx="801412" cy="437427"/>
            </a:xfrm>
            <a:custGeom>
              <a:avLst/>
              <a:gdLst/>
              <a:ahLst/>
              <a:cxnLst/>
              <a:rect l="l" t="t" r="r" b="b"/>
              <a:pathLst>
                <a:path w="6753" h="3686" extrusionOk="0">
                  <a:moveTo>
                    <a:pt x="6715" y="3153"/>
                  </a:moveTo>
                  <a:cubicBezTo>
                    <a:pt x="6729" y="3125"/>
                    <a:pt x="6738" y="3097"/>
                    <a:pt x="6753" y="3069"/>
                  </a:cubicBezTo>
                  <a:cubicBezTo>
                    <a:pt x="6561" y="2966"/>
                    <a:pt x="6361" y="2878"/>
                    <a:pt x="6169" y="2780"/>
                  </a:cubicBezTo>
                  <a:cubicBezTo>
                    <a:pt x="5296" y="2341"/>
                    <a:pt x="4516" y="1949"/>
                    <a:pt x="3624" y="1533"/>
                  </a:cubicBezTo>
                  <a:cubicBezTo>
                    <a:pt x="3083" y="1276"/>
                    <a:pt x="2522" y="1037"/>
                    <a:pt x="1938" y="763"/>
                  </a:cubicBezTo>
                  <a:cubicBezTo>
                    <a:pt x="1700" y="651"/>
                    <a:pt x="1462" y="539"/>
                    <a:pt x="1098" y="380"/>
                  </a:cubicBezTo>
                  <a:cubicBezTo>
                    <a:pt x="883" y="281"/>
                    <a:pt x="365" y="1"/>
                    <a:pt x="257" y="43"/>
                  </a:cubicBezTo>
                  <a:cubicBezTo>
                    <a:pt x="145" y="85"/>
                    <a:pt x="1" y="347"/>
                    <a:pt x="47" y="455"/>
                  </a:cubicBezTo>
                  <a:cubicBezTo>
                    <a:pt x="85" y="543"/>
                    <a:pt x="249" y="604"/>
                    <a:pt x="421" y="688"/>
                  </a:cubicBezTo>
                  <a:cubicBezTo>
                    <a:pt x="859" y="907"/>
                    <a:pt x="1303" y="1132"/>
                    <a:pt x="1677" y="1300"/>
                  </a:cubicBezTo>
                  <a:cubicBezTo>
                    <a:pt x="3106" y="1962"/>
                    <a:pt x="4484" y="2718"/>
                    <a:pt x="5870" y="3396"/>
                  </a:cubicBezTo>
                  <a:cubicBezTo>
                    <a:pt x="6048" y="3485"/>
                    <a:pt x="6272" y="3610"/>
                    <a:pt x="6449" y="3686"/>
                  </a:cubicBezTo>
                  <a:cubicBezTo>
                    <a:pt x="6542" y="3513"/>
                    <a:pt x="6636" y="3340"/>
                    <a:pt x="6715" y="31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6"/>
            <p:cNvSpPr/>
            <p:nvPr/>
          </p:nvSpPr>
          <p:spPr>
            <a:xfrm>
              <a:off x="1436557" y="2834578"/>
              <a:ext cx="106570" cy="59455"/>
            </a:xfrm>
            <a:custGeom>
              <a:avLst/>
              <a:gdLst/>
              <a:ahLst/>
              <a:cxnLst/>
              <a:rect l="l" t="t" r="r" b="b"/>
              <a:pathLst>
                <a:path w="898" h="501" extrusionOk="0">
                  <a:moveTo>
                    <a:pt x="1" y="117"/>
                  </a:moveTo>
                  <a:cubicBezTo>
                    <a:pt x="89" y="48"/>
                    <a:pt x="197" y="1"/>
                    <a:pt x="299" y="1"/>
                  </a:cubicBezTo>
                  <a:cubicBezTo>
                    <a:pt x="434" y="1"/>
                    <a:pt x="897" y="127"/>
                    <a:pt x="799" y="323"/>
                  </a:cubicBezTo>
                  <a:cubicBezTo>
                    <a:pt x="710" y="501"/>
                    <a:pt x="19" y="356"/>
                    <a:pt x="1" y="1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6"/>
            <p:cNvSpPr/>
            <p:nvPr/>
          </p:nvSpPr>
          <p:spPr>
            <a:xfrm>
              <a:off x="1303048" y="2823067"/>
              <a:ext cx="85327" cy="72034"/>
            </a:xfrm>
            <a:custGeom>
              <a:avLst/>
              <a:gdLst/>
              <a:ahLst/>
              <a:cxnLst/>
              <a:rect l="l" t="t" r="r" b="b"/>
              <a:pathLst>
                <a:path w="719" h="607" extrusionOk="0">
                  <a:moveTo>
                    <a:pt x="705" y="332"/>
                  </a:moveTo>
                  <a:cubicBezTo>
                    <a:pt x="589" y="457"/>
                    <a:pt x="369" y="606"/>
                    <a:pt x="257" y="528"/>
                  </a:cubicBezTo>
                  <a:cubicBezTo>
                    <a:pt x="1" y="332"/>
                    <a:pt x="719" y="0"/>
                    <a:pt x="705" y="3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1401073" y="2892846"/>
              <a:ext cx="50556" cy="43315"/>
            </a:xfrm>
            <a:custGeom>
              <a:avLst/>
              <a:gdLst/>
              <a:ahLst/>
              <a:cxnLst/>
              <a:rect l="l" t="t" r="r" b="b"/>
              <a:pathLst>
                <a:path w="426" h="365" extrusionOk="0">
                  <a:moveTo>
                    <a:pt x="425" y="169"/>
                  </a:moveTo>
                  <a:cubicBezTo>
                    <a:pt x="407" y="197"/>
                    <a:pt x="397" y="225"/>
                    <a:pt x="412" y="253"/>
                  </a:cubicBezTo>
                  <a:cubicBezTo>
                    <a:pt x="290" y="355"/>
                    <a:pt x="155" y="365"/>
                    <a:pt x="0" y="262"/>
                  </a:cubicBezTo>
                  <a:cubicBezTo>
                    <a:pt x="0" y="229"/>
                    <a:pt x="9" y="197"/>
                    <a:pt x="0" y="164"/>
                  </a:cubicBezTo>
                  <a:cubicBezTo>
                    <a:pt x="122" y="61"/>
                    <a:pt x="309" y="1"/>
                    <a:pt x="425" y="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2126412" y="3137190"/>
              <a:ext cx="102654" cy="119266"/>
            </a:xfrm>
            <a:custGeom>
              <a:avLst/>
              <a:gdLst/>
              <a:ahLst/>
              <a:cxnLst/>
              <a:rect l="l" t="t" r="r" b="b"/>
              <a:pathLst>
                <a:path w="865" h="1005" extrusionOk="0">
                  <a:moveTo>
                    <a:pt x="865" y="575"/>
                  </a:moveTo>
                  <a:cubicBezTo>
                    <a:pt x="744" y="1004"/>
                    <a:pt x="1" y="463"/>
                    <a:pt x="132" y="234"/>
                  </a:cubicBezTo>
                  <a:cubicBezTo>
                    <a:pt x="267" y="0"/>
                    <a:pt x="795" y="332"/>
                    <a:pt x="865" y="5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1955758" y="3061241"/>
              <a:ext cx="145970" cy="116418"/>
            </a:xfrm>
            <a:custGeom>
              <a:avLst/>
              <a:gdLst/>
              <a:ahLst/>
              <a:cxnLst/>
              <a:rect l="l" t="t" r="r" b="b"/>
              <a:pathLst>
                <a:path w="1230" h="981" extrusionOk="0">
                  <a:moveTo>
                    <a:pt x="846" y="347"/>
                  </a:moveTo>
                  <a:cubicBezTo>
                    <a:pt x="1070" y="472"/>
                    <a:pt x="1229" y="547"/>
                    <a:pt x="1130" y="715"/>
                  </a:cubicBezTo>
                  <a:cubicBezTo>
                    <a:pt x="977" y="981"/>
                    <a:pt x="1" y="505"/>
                    <a:pt x="150" y="224"/>
                  </a:cubicBezTo>
                  <a:cubicBezTo>
                    <a:pt x="266" y="0"/>
                    <a:pt x="636" y="224"/>
                    <a:pt x="846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6"/>
            <p:cNvSpPr/>
            <p:nvPr/>
          </p:nvSpPr>
          <p:spPr>
            <a:xfrm>
              <a:off x="2172932" y="3254081"/>
              <a:ext cx="65627" cy="83901"/>
            </a:xfrm>
            <a:custGeom>
              <a:avLst/>
              <a:gdLst/>
              <a:ahLst/>
              <a:cxnLst/>
              <a:rect l="l" t="t" r="r" b="b"/>
              <a:pathLst>
                <a:path w="553" h="707" extrusionOk="0">
                  <a:moveTo>
                    <a:pt x="524" y="280"/>
                  </a:moveTo>
                  <a:cubicBezTo>
                    <a:pt x="552" y="482"/>
                    <a:pt x="324" y="706"/>
                    <a:pt x="173" y="580"/>
                  </a:cubicBezTo>
                  <a:cubicBezTo>
                    <a:pt x="1" y="431"/>
                    <a:pt x="324" y="0"/>
                    <a:pt x="524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6"/>
            <p:cNvSpPr/>
            <p:nvPr/>
          </p:nvSpPr>
          <p:spPr>
            <a:xfrm>
              <a:off x="1622283" y="4506894"/>
              <a:ext cx="105265" cy="58387"/>
            </a:xfrm>
            <a:custGeom>
              <a:avLst/>
              <a:gdLst/>
              <a:ahLst/>
              <a:cxnLst/>
              <a:rect l="l" t="t" r="r" b="b"/>
              <a:pathLst>
                <a:path w="887" h="492" extrusionOk="0">
                  <a:moveTo>
                    <a:pt x="186" y="95"/>
                  </a:moveTo>
                  <a:cubicBezTo>
                    <a:pt x="0" y="384"/>
                    <a:pt x="887" y="492"/>
                    <a:pt x="770" y="169"/>
                  </a:cubicBezTo>
                  <a:cubicBezTo>
                    <a:pt x="714" y="1"/>
                    <a:pt x="341" y="39"/>
                    <a:pt x="186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6"/>
            <p:cNvSpPr/>
            <p:nvPr/>
          </p:nvSpPr>
          <p:spPr>
            <a:xfrm>
              <a:off x="1424927" y="4453255"/>
              <a:ext cx="179555" cy="101584"/>
            </a:xfrm>
            <a:custGeom>
              <a:avLst/>
              <a:gdLst/>
              <a:ahLst/>
              <a:cxnLst/>
              <a:rect l="l" t="t" r="r" b="b"/>
              <a:pathLst>
                <a:path w="1513" h="856" extrusionOk="0">
                  <a:moveTo>
                    <a:pt x="1312" y="817"/>
                  </a:moveTo>
                  <a:cubicBezTo>
                    <a:pt x="1383" y="799"/>
                    <a:pt x="1513" y="720"/>
                    <a:pt x="1467" y="584"/>
                  </a:cubicBezTo>
                  <a:cubicBezTo>
                    <a:pt x="1401" y="401"/>
                    <a:pt x="1023" y="332"/>
                    <a:pt x="879" y="276"/>
                  </a:cubicBezTo>
                  <a:cubicBezTo>
                    <a:pt x="701" y="205"/>
                    <a:pt x="402" y="0"/>
                    <a:pt x="239" y="131"/>
                  </a:cubicBezTo>
                  <a:cubicBezTo>
                    <a:pt x="0" y="323"/>
                    <a:pt x="495" y="561"/>
                    <a:pt x="668" y="636"/>
                  </a:cubicBezTo>
                  <a:cubicBezTo>
                    <a:pt x="761" y="677"/>
                    <a:pt x="855" y="705"/>
                    <a:pt x="935" y="733"/>
                  </a:cubicBezTo>
                  <a:cubicBezTo>
                    <a:pt x="1075" y="785"/>
                    <a:pt x="1177" y="855"/>
                    <a:pt x="1312" y="8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6"/>
            <p:cNvSpPr/>
            <p:nvPr/>
          </p:nvSpPr>
          <p:spPr>
            <a:xfrm>
              <a:off x="1135599" y="3970618"/>
              <a:ext cx="574268" cy="456652"/>
            </a:xfrm>
            <a:custGeom>
              <a:avLst/>
              <a:gdLst/>
              <a:ahLst/>
              <a:cxnLst/>
              <a:rect l="l" t="t" r="r" b="b"/>
              <a:pathLst>
                <a:path w="4839" h="3848" extrusionOk="0">
                  <a:moveTo>
                    <a:pt x="3186" y="1700"/>
                  </a:moveTo>
                  <a:cubicBezTo>
                    <a:pt x="3442" y="1733"/>
                    <a:pt x="3755" y="1466"/>
                    <a:pt x="3955" y="1667"/>
                  </a:cubicBezTo>
                  <a:cubicBezTo>
                    <a:pt x="4166" y="1873"/>
                    <a:pt x="3843" y="2209"/>
                    <a:pt x="3793" y="2498"/>
                  </a:cubicBezTo>
                  <a:cubicBezTo>
                    <a:pt x="4078" y="2517"/>
                    <a:pt x="4390" y="2386"/>
                    <a:pt x="4605" y="2606"/>
                  </a:cubicBezTo>
                  <a:cubicBezTo>
                    <a:pt x="4839" y="2843"/>
                    <a:pt x="4731" y="3578"/>
                    <a:pt x="4577" y="3848"/>
                  </a:cubicBezTo>
                  <a:cubicBezTo>
                    <a:pt x="4507" y="3647"/>
                    <a:pt x="4493" y="3530"/>
                    <a:pt x="4479" y="3330"/>
                  </a:cubicBezTo>
                  <a:cubicBezTo>
                    <a:pt x="4465" y="3203"/>
                    <a:pt x="4511" y="2910"/>
                    <a:pt x="4414" y="2807"/>
                  </a:cubicBezTo>
                  <a:cubicBezTo>
                    <a:pt x="4199" y="2587"/>
                    <a:pt x="3802" y="2928"/>
                    <a:pt x="3601" y="2737"/>
                  </a:cubicBezTo>
                  <a:cubicBezTo>
                    <a:pt x="3405" y="2550"/>
                    <a:pt x="3619" y="2195"/>
                    <a:pt x="3709" y="1925"/>
                  </a:cubicBezTo>
                  <a:cubicBezTo>
                    <a:pt x="3475" y="1807"/>
                    <a:pt x="3087" y="2223"/>
                    <a:pt x="2868" y="2069"/>
                  </a:cubicBezTo>
                  <a:cubicBezTo>
                    <a:pt x="2667" y="1925"/>
                    <a:pt x="2812" y="1714"/>
                    <a:pt x="2929" y="1490"/>
                  </a:cubicBezTo>
                  <a:cubicBezTo>
                    <a:pt x="2499" y="1639"/>
                    <a:pt x="1841" y="2507"/>
                    <a:pt x="1468" y="2205"/>
                  </a:cubicBezTo>
                  <a:cubicBezTo>
                    <a:pt x="1238" y="2018"/>
                    <a:pt x="1412" y="1733"/>
                    <a:pt x="1524" y="1485"/>
                  </a:cubicBezTo>
                  <a:cubicBezTo>
                    <a:pt x="1182" y="1714"/>
                    <a:pt x="453" y="2634"/>
                    <a:pt x="169" y="2121"/>
                  </a:cubicBezTo>
                  <a:cubicBezTo>
                    <a:pt x="1" y="1821"/>
                    <a:pt x="369" y="1162"/>
                    <a:pt x="753" y="705"/>
                  </a:cubicBezTo>
                  <a:cubicBezTo>
                    <a:pt x="981" y="434"/>
                    <a:pt x="1373" y="0"/>
                    <a:pt x="1602" y="149"/>
                  </a:cubicBezTo>
                  <a:cubicBezTo>
                    <a:pt x="1873" y="328"/>
                    <a:pt x="1682" y="626"/>
                    <a:pt x="1602" y="850"/>
                  </a:cubicBezTo>
                  <a:cubicBezTo>
                    <a:pt x="1888" y="776"/>
                    <a:pt x="2162" y="154"/>
                    <a:pt x="2453" y="188"/>
                  </a:cubicBezTo>
                  <a:cubicBezTo>
                    <a:pt x="2756" y="374"/>
                    <a:pt x="2494" y="658"/>
                    <a:pt x="2359" y="906"/>
                  </a:cubicBezTo>
                  <a:cubicBezTo>
                    <a:pt x="2218" y="1158"/>
                    <a:pt x="2102" y="1397"/>
                    <a:pt x="2028" y="1546"/>
                  </a:cubicBezTo>
                  <a:cubicBezTo>
                    <a:pt x="2317" y="1466"/>
                    <a:pt x="3054" y="705"/>
                    <a:pt x="3363" y="813"/>
                  </a:cubicBezTo>
                  <a:cubicBezTo>
                    <a:pt x="3746" y="953"/>
                    <a:pt x="3414" y="1420"/>
                    <a:pt x="3186" y="1700"/>
                  </a:cubicBezTo>
                  <a:close/>
                  <a:moveTo>
                    <a:pt x="632" y="1718"/>
                  </a:moveTo>
                  <a:cubicBezTo>
                    <a:pt x="837" y="1597"/>
                    <a:pt x="1042" y="1350"/>
                    <a:pt x="1248" y="1219"/>
                  </a:cubicBezTo>
                  <a:cubicBezTo>
                    <a:pt x="1201" y="1041"/>
                    <a:pt x="1332" y="860"/>
                    <a:pt x="1345" y="677"/>
                  </a:cubicBezTo>
                  <a:cubicBezTo>
                    <a:pt x="1061" y="1022"/>
                    <a:pt x="776" y="1373"/>
                    <a:pt x="632" y="1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77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54"/>
          <p:cNvSpPr txBox="1">
            <a:spLocks noGrp="1"/>
          </p:cNvSpPr>
          <p:nvPr>
            <p:ph type="subTitle" idx="3"/>
          </p:nvPr>
        </p:nvSpPr>
        <p:spPr>
          <a:xfrm>
            <a:off x="353890" y="3747061"/>
            <a:ext cx="3959971" cy="758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 latinLnBrk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ko-KR" sz="1200" dirty="0"/>
              <a:t>volcano </a:t>
            </a:r>
            <a:r>
              <a:rPr lang="en-US" altLang="ko-KR" sz="1200" dirty="0" smtClean="0"/>
              <a:t>plot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: -log10 </a:t>
            </a:r>
            <a:r>
              <a:rPr lang="en-US" altLang="ko-KR" sz="1200" dirty="0"/>
              <a:t>P </a:t>
            </a:r>
            <a:r>
              <a:rPr lang="en-US" altLang="ko-KR" sz="1200" dirty="0" smtClean="0"/>
              <a:t>value </a:t>
            </a:r>
            <a:r>
              <a:rPr lang="ko-KR" altLang="en-US" sz="1200" dirty="0" smtClean="0"/>
              <a:t>대 </a:t>
            </a:r>
            <a:r>
              <a:rPr lang="en-US" altLang="ko-KR" sz="1200" dirty="0" smtClean="0"/>
              <a:t>log </a:t>
            </a:r>
            <a:r>
              <a:rPr lang="en-US" altLang="ko-KR" sz="1200" dirty="0"/>
              <a:t>2 fold </a:t>
            </a:r>
            <a:r>
              <a:rPr lang="en-US" altLang="ko-KR" sz="1200" dirty="0" smtClean="0"/>
              <a:t>change</a:t>
            </a:r>
            <a:r>
              <a:rPr lang="ko-KR" altLang="en-US" sz="1200" dirty="0" smtClean="0"/>
              <a:t> 표시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차등적으로 발현되는 </a:t>
            </a:r>
            <a:r>
              <a:rPr lang="ko-KR" altLang="en-US" sz="1200" dirty="0" smtClean="0"/>
              <a:t>유전자 시각화</a:t>
            </a:r>
            <a:endParaRPr lang="en-US" altLang="ko-KR" sz="1200" dirty="0" smtClean="0"/>
          </a:p>
          <a:p>
            <a:pPr algn="just" fontAlgn="base" latinLnBrk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up-regulation </a:t>
            </a:r>
            <a:r>
              <a:rPr lang="ko-KR" altLang="en-US" sz="1200" dirty="0"/>
              <a:t>된 유전자가 더 </a:t>
            </a:r>
            <a:r>
              <a:rPr lang="ko-KR" altLang="en-US" sz="1200" dirty="0" smtClean="0"/>
              <a:t>많다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562" name="Google Shape;2562;p54"/>
          <p:cNvSpPr txBox="1">
            <a:spLocks noGrp="1"/>
          </p:cNvSpPr>
          <p:nvPr>
            <p:ph type="subTitle" idx="4"/>
          </p:nvPr>
        </p:nvSpPr>
        <p:spPr>
          <a:xfrm>
            <a:off x="4865353" y="3747061"/>
            <a:ext cx="3832528" cy="860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평균 차이</a:t>
            </a:r>
            <a:r>
              <a:rPr lang="en-US" altLang="ko-KR" sz="1200" dirty="0"/>
              <a:t>(MD) plot</a:t>
            </a:r>
            <a:r>
              <a:rPr lang="ko-KR" altLang="en-US" sz="1200" dirty="0"/>
              <a:t>은 평균 </a:t>
            </a:r>
            <a:r>
              <a:rPr lang="en-US" altLang="ko-KR" sz="1200" dirty="0"/>
              <a:t>log 2 expression </a:t>
            </a:r>
            <a:r>
              <a:rPr lang="ko-KR" altLang="en-US" sz="1200" dirty="0"/>
              <a:t>값에 대한 </a:t>
            </a:r>
            <a:r>
              <a:rPr lang="en-US" altLang="ko-KR" sz="1200" dirty="0"/>
              <a:t>log 2 fold </a:t>
            </a:r>
            <a:r>
              <a:rPr lang="en-US" altLang="ko-KR" sz="1200" dirty="0" smtClean="0"/>
              <a:t>change</a:t>
            </a:r>
            <a:r>
              <a:rPr lang="ko-KR" altLang="en-US" sz="1200" dirty="0" smtClean="0"/>
              <a:t> 표시 </a:t>
            </a:r>
            <a:r>
              <a:rPr lang="en-US" altLang="ko-KR" sz="1200" dirty="0" smtClean="0"/>
              <a:t>-&gt;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차등적으로 발현된 </a:t>
            </a:r>
            <a:r>
              <a:rPr lang="ko-KR" altLang="en-US" sz="1200" dirty="0" smtClean="0"/>
              <a:t>유전자 시각화</a:t>
            </a:r>
            <a:endParaRPr lang="en-US" altLang="ko-KR" sz="1200" dirty="0" smtClean="0"/>
          </a:p>
          <a:p>
            <a:pPr marL="171450" indent="-1714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마찬가지로 </a:t>
            </a:r>
            <a:r>
              <a:rPr lang="en-US" altLang="ko-KR" sz="1200" dirty="0" smtClean="0"/>
              <a:t>up-regulation </a:t>
            </a:r>
            <a:r>
              <a:rPr lang="ko-KR" altLang="en-US" sz="1200" dirty="0"/>
              <a:t>된 유전자가 더 많다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564" name="Google Shape;2564;p54"/>
          <p:cNvSpPr txBox="1">
            <a:spLocks noGrp="1"/>
          </p:cNvSpPr>
          <p:nvPr>
            <p:ph type="title"/>
          </p:nvPr>
        </p:nvSpPr>
        <p:spPr>
          <a:xfrm>
            <a:off x="560973" y="508194"/>
            <a:ext cx="5020843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 latinLnBrk="1"/>
            <a:r>
              <a:rPr lang="en-US" altLang="ko-KR" sz="2400" b="1" dirty="0"/>
              <a:t>GEO2R </a:t>
            </a:r>
            <a:r>
              <a:rPr lang="en-US" altLang="ko-KR" sz="2400" b="1" dirty="0" smtClean="0"/>
              <a:t>plot</a:t>
            </a:r>
            <a:endParaRPr lang="ko-KR" altLang="en-US" sz="2400" dirty="0"/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6774" y="1621334"/>
            <a:ext cx="2294205" cy="19664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3" name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68824" y="1621334"/>
            <a:ext cx="2294233" cy="196641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54"/>
          <p:cNvSpPr txBox="1">
            <a:spLocks noGrp="1"/>
          </p:cNvSpPr>
          <p:nvPr>
            <p:ph type="subTitle" idx="3"/>
          </p:nvPr>
        </p:nvSpPr>
        <p:spPr>
          <a:xfrm>
            <a:off x="429148" y="3750969"/>
            <a:ext cx="3959971" cy="758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 latinLnBrk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ko-KR" sz="1200" dirty="0"/>
              <a:t>control</a:t>
            </a:r>
            <a:r>
              <a:rPr lang="ko-KR" altLang="en-US" sz="1200" dirty="0"/>
              <a:t>과 </a:t>
            </a:r>
            <a:r>
              <a:rPr lang="en-US" altLang="ko-KR" sz="1200" dirty="0"/>
              <a:t>tumor </a:t>
            </a:r>
            <a:r>
              <a:rPr lang="ko-KR" altLang="en-US" sz="1200" dirty="0"/>
              <a:t>샘플 간 </a:t>
            </a:r>
            <a:r>
              <a:rPr lang="en-US" altLang="ko-KR" sz="1200" dirty="0"/>
              <a:t>6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/6</a:t>
            </a:r>
            <a:r>
              <a:rPr lang="ko-KR" altLang="en-US" sz="1200" dirty="0"/>
              <a:t>개 </a:t>
            </a:r>
            <a:r>
              <a:rPr lang="en-US" altLang="ko-KR" sz="1200" dirty="0" smtClean="0"/>
              <a:t>-&gt; ideal</a:t>
            </a:r>
          </a:p>
          <a:p>
            <a:pPr marL="139700" indent="0" algn="just" fontAlgn="base" latinLnBrk="1">
              <a:buClr>
                <a:schemeClr val="tx2"/>
              </a:buClr>
            </a:pPr>
            <a:endParaRPr lang="en-US" altLang="ko-KR" sz="1200" dirty="0" smtClean="0"/>
          </a:p>
          <a:p>
            <a:pPr algn="just" fontAlgn="base" latinLnBrk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But, control</a:t>
            </a:r>
            <a:r>
              <a:rPr lang="en-US" altLang="ko-KR" sz="1200" dirty="0"/>
              <a:t>(=normal) </a:t>
            </a:r>
            <a:r>
              <a:rPr lang="ko-KR" altLang="en-US" sz="1200" dirty="0"/>
              <a:t>샘플은 잘 근접해 있지만</a:t>
            </a:r>
            <a:r>
              <a:rPr lang="en-US" altLang="ko-KR" sz="1200" dirty="0"/>
              <a:t>, tumor</a:t>
            </a:r>
            <a:r>
              <a:rPr lang="ko-KR" altLang="en-US" sz="1200" dirty="0"/>
              <a:t>는 그렇지 </a:t>
            </a:r>
            <a:r>
              <a:rPr lang="ko-KR" altLang="en-US" sz="1200" dirty="0" smtClean="0"/>
              <a:t>못함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562" name="Google Shape;2562;p54"/>
          <p:cNvSpPr txBox="1">
            <a:spLocks noGrp="1"/>
          </p:cNvSpPr>
          <p:nvPr>
            <p:ph type="subTitle" idx="4"/>
          </p:nvPr>
        </p:nvSpPr>
        <p:spPr>
          <a:xfrm>
            <a:off x="4826442" y="3750969"/>
            <a:ext cx="3832528" cy="6556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Differentially expressed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gene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수가 </a:t>
            </a:r>
            <a:r>
              <a:rPr lang="en-US" altLang="ko-KR" sz="1200" dirty="0"/>
              <a:t>21,829</a:t>
            </a:r>
            <a:r>
              <a:rPr lang="ko-KR" altLang="en-US" sz="1200" dirty="0"/>
              <a:t>개 </a:t>
            </a:r>
            <a:r>
              <a:rPr lang="ko-KR" altLang="en-US" sz="1200" dirty="0" smtClean="0"/>
              <a:t>中 </a:t>
            </a:r>
            <a:r>
              <a:rPr lang="en-US" altLang="ko-KR" sz="1200" dirty="0"/>
              <a:t>656</a:t>
            </a:r>
            <a:r>
              <a:rPr lang="ko-KR" altLang="en-US" sz="1200" dirty="0"/>
              <a:t>개라는 것을 </a:t>
            </a:r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2564" name="Google Shape;2564;p54"/>
          <p:cNvSpPr txBox="1">
            <a:spLocks noGrp="1"/>
          </p:cNvSpPr>
          <p:nvPr>
            <p:ph type="title"/>
          </p:nvPr>
        </p:nvSpPr>
        <p:spPr>
          <a:xfrm>
            <a:off x="560973" y="508194"/>
            <a:ext cx="5020843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 latinLnBrk="1"/>
            <a:r>
              <a:rPr lang="en-US" altLang="ko-KR" sz="2400" b="1" dirty="0"/>
              <a:t>GEO2R </a:t>
            </a:r>
            <a:r>
              <a:rPr lang="en-US" altLang="ko-KR" sz="2400" b="1" dirty="0" smtClean="0"/>
              <a:t>plot</a:t>
            </a:r>
            <a:endParaRPr lang="ko-KR" altLang="en-US" sz="2400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641" y="1623878"/>
            <a:ext cx="2304868" cy="19753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/>
          </a:blip>
          <a:srcRect r="12" b="14118"/>
          <a:stretch>
            <a:fillRect/>
          </a:stretch>
        </p:blipFill>
        <p:spPr>
          <a:xfrm>
            <a:off x="4826442" y="1789248"/>
            <a:ext cx="1930308" cy="165434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56750" y="1787212"/>
            <a:ext cx="1932684" cy="165638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8200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54"/>
          <p:cNvSpPr txBox="1">
            <a:spLocks noGrp="1"/>
          </p:cNvSpPr>
          <p:nvPr>
            <p:ph type="subTitle" idx="3"/>
          </p:nvPr>
        </p:nvSpPr>
        <p:spPr>
          <a:xfrm>
            <a:off x="344410" y="3420229"/>
            <a:ext cx="3876181" cy="1317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 latinLnBrk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Boxplot :</a:t>
            </a:r>
            <a:r>
              <a:rPr lang="ko-KR" altLang="en-US" sz="1200" dirty="0" smtClean="0"/>
              <a:t>선택한 </a:t>
            </a:r>
            <a:r>
              <a:rPr lang="ko-KR" altLang="en-US" sz="1200" dirty="0"/>
              <a:t>샘플의 값 분포를 </a:t>
            </a:r>
            <a:r>
              <a:rPr lang="ko-KR" altLang="en-US" sz="1200" dirty="0" smtClean="0"/>
              <a:t> 보는데 사용</a:t>
            </a:r>
            <a:endParaRPr lang="en-US" altLang="ko-KR" sz="1200" dirty="0" smtClean="0"/>
          </a:p>
          <a:p>
            <a:pPr algn="just" fontAlgn="base" latinLnBrk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선택한 </a:t>
            </a:r>
            <a:r>
              <a:rPr lang="ko-KR" altLang="en-US" sz="1200" dirty="0"/>
              <a:t>샘플이 차등 발현 </a:t>
            </a:r>
            <a:r>
              <a:rPr lang="ko-KR" altLang="en-US" sz="1200" dirty="0" smtClean="0"/>
              <a:t>데 </a:t>
            </a:r>
            <a:r>
              <a:rPr lang="ko-KR" altLang="en-US" sz="1200" dirty="0"/>
              <a:t>유용하다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 분석에 적합한지 </a:t>
            </a:r>
            <a:r>
              <a:rPr lang="ko-KR" altLang="en-US" sz="1200" dirty="0" smtClean="0"/>
              <a:t>판단하는데 유용</a:t>
            </a:r>
            <a:endParaRPr lang="en-US" altLang="ko-KR" sz="1200" dirty="0"/>
          </a:p>
          <a:p>
            <a:pPr algn="just" fontAlgn="base" latinLnBrk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일반적으로 </a:t>
            </a:r>
            <a:r>
              <a:rPr lang="ko-KR" altLang="en-US" sz="1200" dirty="0"/>
              <a:t>중앙값 중심 값은 데이터가 </a:t>
            </a:r>
            <a:r>
              <a:rPr lang="ko-KR" altLang="en-US" sz="1200" dirty="0" smtClean="0"/>
              <a:t>정규화되지만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그렇지 </a:t>
            </a:r>
            <a:r>
              <a:rPr lang="ko-KR" altLang="en-US" sz="1200" dirty="0"/>
              <a:t>않으면 </a:t>
            </a:r>
            <a:r>
              <a:rPr lang="ko-KR" altLang="en-US" sz="1200" dirty="0" smtClean="0"/>
              <a:t>강제 </a:t>
            </a:r>
            <a:r>
              <a:rPr lang="ko-KR" altLang="en-US" sz="1200" dirty="0"/>
              <a:t>정규화를 하여 모든 샘플이 동일한 값 분포를 하도록 </a:t>
            </a:r>
            <a:r>
              <a:rPr lang="ko-KR" altLang="en-US" sz="1200" dirty="0" smtClean="0"/>
              <a:t>함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562" name="Google Shape;2562;p54"/>
          <p:cNvSpPr txBox="1">
            <a:spLocks noGrp="1"/>
          </p:cNvSpPr>
          <p:nvPr>
            <p:ph type="subTitle" idx="4"/>
          </p:nvPr>
        </p:nvSpPr>
        <p:spPr>
          <a:xfrm>
            <a:off x="4740455" y="3645918"/>
            <a:ext cx="3977090" cy="8657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Plot(Densities</a:t>
            </a:r>
            <a:r>
              <a:rPr lang="en-US" altLang="ko-KR" sz="1200" dirty="0"/>
              <a:t>)</a:t>
            </a:r>
            <a:r>
              <a:rPr lang="ko-KR" altLang="en-US" sz="1200" dirty="0"/>
              <a:t>는 선택한 샘플의 값 분포를 보는 데 사용</a:t>
            </a:r>
          </a:p>
          <a:p>
            <a:pPr marL="171450" indent="-1714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ko-KR" altLang="en-US" sz="1200" dirty="0"/>
              <a:t>밀도 곡선이 </a:t>
            </a:r>
            <a:r>
              <a:rPr lang="ko-KR" altLang="en-US" sz="1200" dirty="0" err="1"/>
              <a:t>샘플마다</a:t>
            </a:r>
            <a:r>
              <a:rPr lang="ko-KR" altLang="en-US" sz="1200" dirty="0"/>
              <a:t> 크게 다른 경우 옵션 탭에서 힘 정규화를 </a:t>
            </a:r>
            <a:r>
              <a:rPr lang="ko-KR" altLang="en-US" sz="1200" dirty="0" smtClean="0"/>
              <a:t>고려해</a:t>
            </a:r>
            <a:endParaRPr lang="ko-KR" altLang="en-US" sz="1200" dirty="0"/>
          </a:p>
        </p:txBody>
      </p:sp>
      <p:sp>
        <p:nvSpPr>
          <p:cNvPr id="2564" name="Google Shape;2564;p54"/>
          <p:cNvSpPr txBox="1">
            <a:spLocks noGrp="1"/>
          </p:cNvSpPr>
          <p:nvPr>
            <p:ph type="title"/>
          </p:nvPr>
        </p:nvSpPr>
        <p:spPr>
          <a:xfrm>
            <a:off x="560973" y="508194"/>
            <a:ext cx="5020843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 latinLnBrk="1"/>
            <a:r>
              <a:rPr lang="en-US" altLang="ko-KR" sz="2400" b="1" dirty="0"/>
              <a:t>GEO2R </a:t>
            </a:r>
            <a:r>
              <a:rPr lang="en-US" altLang="ko-KR" sz="2400" b="1" dirty="0" smtClean="0"/>
              <a:t>plot</a:t>
            </a:r>
            <a:endParaRPr lang="ko-KR" altLang="en-US" sz="2400" dirty="0"/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973" y="1739858"/>
            <a:ext cx="1751644" cy="163564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8004" y="1642580"/>
            <a:ext cx="2021992" cy="17329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12617" y="1740138"/>
            <a:ext cx="1907974" cy="163536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17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54"/>
          <p:cNvSpPr txBox="1">
            <a:spLocks noGrp="1"/>
          </p:cNvSpPr>
          <p:nvPr>
            <p:ph type="subTitle" idx="3"/>
          </p:nvPr>
        </p:nvSpPr>
        <p:spPr>
          <a:xfrm>
            <a:off x="399545" y="3570131"/>
            <a:ext cx="3958448" cy="10173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 latinLnBrk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qqt</a:t>
            </a:r>
            <a:r>
              <a:rPr lang="en-US" altLang="ko-KR" sz="1200" dirty="0" smtClean="0"/>
              <a:t> : Student's </a:t>
            </a:r>
            <a:r>
              <a:rPr lang="en-US" altLang="ko-KR" sz="1200" dirty="0"/>
              <a:t>t </a:t>
            </a:r>
            <a:r>
              <a:rPr lang="ko-KR" altLang="en-US" sz="1200" dirty="0"/>
              <a:t>분포의 이론적인 분위 수에 대해 데이터 샘플의 분위 </a:t>
            </a:r>
            <a:endParaRPr lang="en-US" altLang="ko-KR" sz="1200" dirty="0" smtClean="0"/>
          </a:p>
          <a:p>
            <a:pPr algn="just" fontAlgn="base" latinLnBrk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이상적으로 </a:t>
            </a:r>
            <a:r>
              <a:rPr lang="ko-KR" altLang="en-US" sz="1200" dirty="0"/>
              <a:t>점들은 직선을 따라 놓여야 한다</a:t>
            </a:r>
            <a:r>
              <a:rPr lang="en-US" altLang="ko-KR" sz="1200" dirty="0"/>
              <a:t>. </a:t>
            </a: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테스트 중에 계산된 중재된 </a:t>
            </a:r>
            <a:r>
              <a:rPr lang="en-US" altLang="ko-KR" sz="1200" dirty="0"/>
              <a:t>t-</a:t>
            </a:r>
            <a:r>
              <a:rPr lang="ko-KR" altLang="en-US" sz="1200" dirty="0"/>
              <a:t>통계량 값이 이론적으로 예측된 분포를 따른다</a:t>
            </a:r>
            <a:r>
              <a:rPr lang="en-US" altLang="ko-KR" sz="1200" dirty="0"/>
              <a:t>. </a:t>
            </a:r>
            <a:endParaRPr lang="ko-KR" altLang="en-US" sz="1100" dirty="0"/>
          </a:p>
        </p:txBody>
      </p:sp>
      <p:sp>
        <p:nvSpPr>
          <p:cNvPr id="2562" name="Google Shape;2562;p54"/>
          <p:cNvSpPr txBox="1">
            <a:spLocks noGrp="1"/>
          </p:cNvSpPr>
          <p:nvPr>
            <p:ph type="subTitle" idx="4"/>
          </p:nvPr>
        </p:nvSpPr>
        <p:spPr>
          <a:xfrm>
            <a:off x="4865353" y="3627424"/>
            <a:ext cx="3832528" cy="928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Linear model </a:t>
            </a:r>
            <a:r>
              <a:rPr lang="ko-KR" altLang="en-US" sz="1200" dirty="0" smtClean="0"/>
              <a:t>을 </a:t>
            </a:r>
            <a:r>
              <a:rPr lang="ko-KR" altLang="en-US" sz="1200" dirty="0" err="1" smtClean="0"/>
              <a:t>피팅한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후 </a:t>
            </a:r>
            <a:r>
              <a:rPr lang="en-US" altLang="ko-KR" sz="1200" dirty="0"/>
              <a:t>expression data</a:t>
            </a:r>
            <a:r>
              <a:rPr lang="ko-KR" altLang="en-US" sz="1200" dirty="0"/>
              <a:t>의 평균</a:t>
            </a:r>
            <a:r>
              <a:rPr lang="en-US" altLang="ko-KR" sz="1200" dirty="0"/>
              <a:t>-</a:t>
            </a:r>
            <a:r>
              <a:rPr lang="ko-KR" altLang="en-US" sz="1200" dirty="0"/>
              <a:t>분산 관계를 확인하는 데 </a:t>
            </a:r>
            <a:r>
              <a:rPr lang="ko-KR" altLang="en-US" sz="1200" dirty="0" smtClean="0"/>
              <a:t>사용</a:t>
            </a:r>
            <a:endParaRPr lang="en-US" altLang="ko-KR" sz="1200" dirty="0" smtClean="0"/>
          </a:p>
          <a:p>
            <a:pPr marL="171450" indent="-171450" algn="just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/>
              <a:t>데이터에 많은 변동이 있는지 표시하는 </a:t>
            </a:r>
            <a:r>
              <a:rPr lang="ko-KR" altLang="en-US" sz="1200" dirty="0" smtClean="0"/>
              <a:t>데 도움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564" name="Google Shape;2564;p54"/>
          <p:cNvSpPr txBox="1">
            <a:spLocks noGrp="1"/>
          </p:cNvSpPr>
          <p:nvPr>
            <p:ph type="title"/>
          </p:nvPr>
        </p:nvSpPr>
        <p:spPr>
          <a:xfrm>
            <a:off x="560973" y="508194"/>
            <a:ext cx="5020843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base" latinLnBrk="1"/>
            <a:r>
              <a:rPr lang="en-US" altLang="ko-KR" sz="2400" b="1" dirty="0"/>
              <a:t>GEO2R </a:t>
            </a:r>
            <a:r>
              <a:rPr lang="en-US" altLang="ko-KR" sz="2400" b="1" dirty="0" smtClean="0"/>
              <a:t>plot</a:t>
            </a:r>
            <a:endParaRPr lang="ko-KR" altLang="en-US" sz="2400" dirty="0"/>
          </a:p>
        </p:txBody>
      </p:sp>
      <p:pic>
        <p:nvPicPr>
          <p:cNvPr id="5" name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4306" y="1593300"/>
            <a:ext cx="2206017" cy="18906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1815" y="1593300"/>
            <a:ext cx="2206017" cy="189063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932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GEO2R 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table</a:t>
            </a:r>
            <a:endParaRPr lang="ko-KR" altLang="en-US" sz="2400" dirty="0"/>
          </a:p>
        </p:txBody>
      </p:sp>
      <p:pic>
        <p:nvPicPr>
          <p:cNvPr id="4" name="Picture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967" y="1101088"/>
            <a:ext cx="5537500" cy="137971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6360513" y="828757"/>
            <a:ext cx="1169017" cy="188843"/>
          </a:xfrm>
          <a:prstGeom prst="rect">
            <a:avLst/>
          </a:prstGeom>
          <a:solidFill>
            <a:srgbClr val="239794"/>
          </a:solidFill>
          <a:ln>
            <a:solidFill>
              <a:srgbClr val="2397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 log FC &gt; 0 : UP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7330574" y="4095915"/>
            <a:ext cx="1320446" cy="18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 log FC &gt; 0 : DOWN</a:t>
            </a:r>
            <a:endParaRPr lang="ko-KR" altLang="en-US" sz="1000" dirty="0"/>
          </a:p>
        </p:txBody>
      </p:sp>
      <p:sp>
        <p:nvSpPr>
          <p:cNvPr id="5" name="직사각형 4"/>
          <p:cNvSpPr/>
          <p:nvPr/>
        </p:nvSpPr>
        <p:spPr>
          <a:xfrm>
            <a:off x="3267985" y="1351722"/>
            <a:ext cx="485030" cy="112908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5022" y="1140844"/>
            <a:ext cx="983107" cy="277025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0" name="직선 화살표 연결선 9"/>
          <p:cNvCxnSpPr>
            <a:stCxn id="3" idx="2"/>
          </p:cNvCxnSpPr>
          <p:nvPr/>
        </p:nvCxnSpPr>
        <p:spPr>
          <a:xfrm>
            <a:off x="6945022" y="1017600"/>
            <a:ext cx="385552" cy="238706"/>
          </a:xfrm>
          <a:prstGeom prst="straightConnector1">
            <a:avLst/>
          </a:prstGeom>
          <a:ln>
            <a:solidFill>
              <a:srgbClr val="2397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0"/>
          </p:cNvCxnSpPr>
          <p:nvPr/>
        </p:nvCxnSpPr>
        <p:spPr>
          <a:xfrm flipH="1" flipV="1">
            <a:off x="7728668" y="3911095"/>
            <a:ext cx="262129" cy="184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3"/>
          <p:cNvPicPr>
            <a:picLocks noChangeAspect="1"/>
          </p:cNvPicPr>
          <p:nvPr/>
        </p:nvPicPr>
        <p:blipFill>
          <a:blip r:embed="rId4">
            <a:extLst/>
          </a:blip>
          <a:srcRect r="61502"/>
          <a:stretch>
            <a:fillRect/>
          </a:stretch>
        </p:blipFill>
        <p:spPr>
          <a:xfrm>
            <a:off x="1278992" y="2786937"/>
            <a:ext cx="2231508" cy="17187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2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34050" y="2786937"/>
            <a:ext cx="2179574" cy="17134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720000" y="2731442"/>
            <a:ext cx="382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88507" y="2731442"/>
            <a:ext cx="662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down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047215" y="2809872"/>
            <a:ext cx="478624" cy="16905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955116" y="2786937"/>
            <a:ext cx="478624" cy="16905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>
            <a:endCxn id="8" idx="1"/>
          </p:cNvCxnSpPr>
          <p:nvPr/>
        </p:nvCxnSpPr>
        <p:spPr>
          <a:xfrm flipV="1">
            <a:off x="3286527" y="2525970"/>
            <a:ext cx="3658495" cy="26096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20" idx="0"/>
            <a:endCxn id="8" idx="1"/>
          </p:cNvCxnSpPr>
          <p:nvPr/>
        </p:nvCxnSpPr>
        <p:spPr>
          <a:xfrm flipV="1">
            <a:off x="6194428" y="2525970"/>
            <a:ext cx="750594" cy="260967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11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DAVID </a:t>
            </a:r>
            <a:r>
              <a:rPr lang="en-US" altLang="ko-KR" sz="2400" b="1" dirty="0" smtClean="0"/>
              <a:t>result</a:t>
            </a:r>
            <a:r>
              <a:rPr lang="ko-KR" altLang="en-US" sz="2400" b="1" dirty="0"/>
              <a:t> </a:t>
            </a:r>
            <a:r>
              <a:rPr lang="en-US" altLang="ko-KR" sz="2400" b="1" dirty="0" smtClean="0"/>
              <a:t>&amp;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Bar plot</a:t>
            </a:r>
            <a:endParaRPr lang="ko-KR" altLang="en-US" sz="2400" dirty="0"/>
          </a:p>
        </p:txBody>
      </p:sp>
      <p:pic>
        <p:nvPicPr>
          <p:cNvPr id="4" name="Picture 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1105" y="1227535"/>
            <a:ext cx="6851269" cy="7040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Picture 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1105" y="2130668"/>
            <a:ext cx="6840220" cy="7058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05298" y="1425690"/>
            <a:ext cx="382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up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5558" y="2329712"/>
            <a:ext cx="662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down</a:t>
            </a:r>
            <a:endParaRPr lang="ko-KR" altLang="en-US" dirty="0"/>
          </a:p>
        </p:txBody>
      </p:sp>
      <p:pic>
        <p:nvPicPr>
          <p:cNvPr id="9" name="Picture 3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2861" y="1017600"/>
            <a:ext cx="6276707" cy="336839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0931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/>
              <a:t>Lung adenocarcinoma </a:t>
            </a:r>
            <a:r>
              <a:rPr lang="en-US" altLang="ko-KR" sz="2000" dirty="0" smtClean="0"/>
              <a:t>oncogene</a:t>
            </a:r>
            <a:endParaRPr lang="ko-KR" altLang="en-US" sz="1600" dirty="0"/>
          </a:p>
        </p:txBody>
      </p:sp>
      <p:sp>
        <p:nvSpPr>
          <p:cNvPr id="3" name="Google Shape;4724;p78"/>
          <p:cNvSpPr/>
          <p:nvPr/>
        </p:nvSpPr>
        <p:spPr>
          <a:xfrm>
            <a:off x="3186109" y="1516323"/>
            <a:ext cx="2624487" cy="238234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7" name="Google Shape;4724;p78"/>
          <p:cNvSpPr/>
          <p:nvPr/>
        </p:nvSpPr>
        <p:spPr>
          <a:xfrm>
            <a:off x="561622" y="1516323"/>
            <a:ext cx="2624487" cy="238234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8" name="Google Shape;4724;p78"/>
          <p:cNvSpPr/>
          <p:nvPr/>
        </p:nvSpPr>
        <p:spPr>
          <a:xfrm>
            <a:off x="5948488" y="1516323"/>
            <a:ext cx="2624487" cy="238234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9" name="Google Shape;3491;p74"/>
          <p:cNvSpPr txBox="1">
            <a:spLocks/>
          </p:cNvSpPr>
          <p:nvPr/>
        </p:nvSpPr>
        <p:spPr>
          <a:xfrm>
            <a:off x="3449344" y="2081195"/>
            <a:ext cx="2098015" cy="1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algn="ctr"/>
            <a:r>
              <a:rPr lang="en-US" altLang="ko-KR" dirty="0" smtClean="0"/>
              <a:t>EGFR</a:t>
            </a:r>
            <a:endParaRPr lang="en" dirty="0"/>
          </a:p>
        </p:txBody>
      </p:sp>
      <p:sp>
        <p:nvSpPr>
          <p:cNvPr id="10" name="Google Shape;3491;p74"/>
          <p:cNvSpPr txBox="1">
            <a:spLocks/>
          </p:cNvSpPr>
          <p:nvPr/>
        </p:nvSpPr>
        <p:spPr>
          <a:xfrm>
            <a:off x="804846" y="2208996"/>
            <a:ext cx="2309397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algn="ctr"/>
            <a:r>
              <a:rPr lang="en-US" altLang="ko-KR" dirty="0" smtClean="0"/>
              <a:t>ERBB2</a:t>
            </a:r>
            <a:endParaRPr lang="en" dirty="0"/>
          </a:p>
        </p:txBody>
      </p:sp>
      <p:sp>
        <p:nvSpPr>
          <p:cNvPr id="11" name="Google Shape;3491;p74"/>
          <p:cNvSpPr txBox="1">
            <a:spLocks/>
          </p:cNvSpPr>
          <p:nvPr/>
        </p:nvSpPr>
        <p:spPr>
          <a:xfrm>
            <a:off x="6125686" y="2208995"/>
            <a:ext cx="2309397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algn="ctr"/>
            <a:r>
              <a:rPr lang="en-US" altLang="ko-KR" dirty="0" smtClean="0"/>
              <a:t>BRAF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1025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7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</a:t>
            </a: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79" y="1133599"/>
            <a:ext cx="4766400" cy="3349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45"/>
          <p:cNvSpPr/>
          <p:nvPr/>
        </p:nvSpPr>
        <p:spPr>
          <a:xfrm>
            <a:off x="4807284" y="1786810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45"/>
          <p:cNvSpPr txBox="1">
            <a:spLocks noGrp="1"/>
          </p:cNvSpPr>
          <p:nvPr>
            <p:ph type="subTitle" idx="1"/>
          </p:nvPr>
        </p:nvSpPr>
        <p:spPr>
          <a:xfrm>
            <a:off x="1901390" y="2125560"/>
            <a:ext cx="2637085" cy="5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1200" dirty="0" smtClean="0"/>
              <a:t>About Disease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ko-KR" sz="1200" dirty="0" smtClean="0"/>
              <a:t>The </a:t>
            </a:r>
            <a:r>
              <a:rPr lang="en-US" altLang="ko-KR" sz="1200" dirty="0"/>
              <a:t>need and purpose of the </a:t>
            </a:r>
            <a:r>
              <a:rPr lang="en-US" altLang="ko-KR" sz="1200" dirty="0" smtClean="0"/>
              <a:t>study</a:t>
            </a:r>
            <a:endParaRPr lang="en-US" altLang="ko-KR" sz="1200" dirty="0"/>
          </a:p>
        </p:txBody>
      </p:sp>
      <p:sp>
        <p:nvSpPr>
          <p:cNvPr id="2015" name="Google Shape;2015;p45"/>
          <p:cNvSpPr/>
          <p:nvPr/>
        </p:nvSpPr>
        <p:spPr>
          <a:xfrm>
            <a:off x="1003784" y="1786810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45"/>
          <p:cNvSpPr txBox="1">
            <a:spLocks noGrp="1"/>
          </p:cNvSpPr>
          <p:nvPr>
            <p:ph type="title"/>
          </p:nvPr>
        </p:nvSpPr>
        <p:spPr>
          <a:xfrm>
            <a:off x="1843784" y="1733010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Introduction</a:t>
            </a:r>
            <a:endParaRPr dirty="0"/>
          </a:p>
        </p:txBody>
      </p:sp>
      <p:sp>
        <p:nvSpPr>
          <p:cNvPr id="2017" name="Google Shape;2017;p45"/>
          <p:cNvSpPr txBox="1">
            <a:spLocks noGrp="1"/>
          </p:cNvSpPr>
          <p:nvPr>
            <p:ph type="title" idx="2"/>
          </p:nvPr>
        </p:nvSpPr>
        <p:spPr>
          <a:xfrm>
            <a:off x="946184" y="1881310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8" name="Google Shape;2018;p45"/>
          <p:cNvSpPr txBox="1">
            <a:spLocks noGrp="1"/>
          </p:cNvSpPr>
          <p:nvPr>
            <p:ph type="title" idx="3"/>
          </p:nvPr>
        </p:nvSpPr>
        <p:spPr>
          <a:xfrm>
            <a:off x="5647296" y="1717260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Method</a:t>
            </a:r>
            <a:endParaRPr dirty="0"/>
          </a:p>
        </p:txBody>
      </p:sp>
      <p:sp>
        <p:nvSpPr>
          <p:cNvPr id="2019" name="Google Shape;2019;p45"/>
          <p:cNvSpPr txBox="1">
            <a:spLocks noGrp="1"/>
          </p:cNvSpPr>
          <p:nvPr>
            <p:ph type="title" idx="4"/>
          </p:nvPr>
        </p:nvSpPr>
        <p:spPr>
          <a:xfrm>
            <a:off x="4749684" y="1881310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20" name="Google Shape;2020;p45"/>
          <p:cNvSpPr/>
          <p:nvPr/>
        </p:nvSpPr>
        <p:spPr>
          <a:xfrm>
            <a:off x="4807284" y="2978210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45"/>
          <p:cNvSpPr/>
          <p:nvPr/>
        </p:nvSpPr>
        <p:spPr>
          <a:xfrm>
            <a:off x="1003784" y="2978210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45"/>
          <p:cNvSpPr txBox="1">
            <a:spLocks noGrp="1"/>
          </p:cNvSpPr>
          <p:nvPr>
            <p:ph type="subTitle" idx="5"/>
          </p:nvPr>
        </p:nvSpPr>
        <p:spPr>
          <a:xfrm>
            <a:off x="5647296" y="214796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 smtClean="0"/>
              <a:t>Series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/>
          </a:p>
        </p:txBody>
      </p:sp>
      <p:sp>
        <p:nvSpPr>
          <p:cNvPr id="2023" name="Google Shape;2023;p45"/>
          <p:cNvSpPr txBox="1">
            <a:spLocks noGrp="1"/>
          </p:cNvSpPr>
          <p:nvPr>
            <p:ph type="title" idx="6"/>
          </p:nvPr>
        </p:nvSpPr>
        <p:spPr>
          <a:xfrm>
            <a:off x="1843784" y="3122173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Result</a:t>
            </a:r>
            <a:endParaRPr dirty="0"/>
          </a:p>
        </p:txBody>
      </p:sp>
      <p:sp>
        <p:nvSpPr>
          <p:cNvPr id="2024" name="Google Shape;2024;p45"/>
          <p:cNvSpPr txBox="1">
            <a:spLocks noGrp="1"/>
          </p:cNvSpPr>
          <p:nvPr>
            <p:ph type="title" idx="7"/>
          </p:nvPr>
        </p:nvSpPr>
        <p:spPr>
          <a:xfrm>
            <a:off x="946184" y="3072710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25" name="Google Shape;2025;p45"/>
          <p:cNvSpPr txBox="1">
            <a:spLocks noGrp="1"/>
          </p:cNvSpPr>
          <p:nvPr>
            <p:ph type="subTitle" idx="8"/>
          </p:nvPr>
        </p:nvSpPr>
        <p:spPr>
          <a:xfrm>
            <a:off x="1901384" y="3579936"/>
            <a:ext cx="2637091" cy="676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/>
              <a:t>GEO2R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/>
              <a:t>DAVID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/>
              <a:t>USCS</a:t>
            </a:r>
            <a:endParaRPr sz="1200" dirty="0"/>
          </a:p>
        </p:txBody>
      </p:sp>
      <p:sp>
        <p:nvSpPr>
          <p:cNvPr id="2026" name="Google Shape;2026;p45"/>
          <p:cNvSpPr txBox="1">
            <a:spLocks noGrp="1"/>
          </p:cNvSpPr>
          <p:nvPr>
            <p:ph type="title" idx="9"/>
          </p:nvPr>
        </p:nvSpPr>
        <p:spPr>
          <a:xfrm>
            <a:off x="5652815" y="3122173"/>
            <a:ext cx="23364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Conclusion</a:t>
            </a:r>
            <a:endParaRPr dirty="0"/>
          </a:p>
        </p:txBody>
      </p:sp>
      <p:sp>
        <p:nvSpPr>
          <p:cNvPr id="2027" name="Google Shape;2027;p45"/>
          <p:cNvSpPr txBox="1">
            <a:spLocks noGrp="1"/>
          </p:cNvSpPr>
          <p:nvPr>
            <p:ph type="title" idx="13"/>
          </p:nvPr>
        </p:nvSpPr>
        <p:spPr>
          <a:xfrm>
            <a:off x="4749684" y="3072710"/>
            <a:ext cx="897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1" name="Google Shape;2031;p45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5034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UCSC </a:t>
            </a:r>
            <a:endParaRPr lang="ko-KR" altLang="en-US" sz="1800" dirty="0"/>
          </a:p>
        </p:txBody>
      </p:sp>
      <p:pic>
        <p:nvPicPr>
          <p:cNvPr id="1025" name="_x861404648" descr="EMB000062a471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635162"/>
            <a:ext cx="7830687" cy="127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570155" y="1077366"/>
            <a:ext cx="7605658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158750">
              <a:buClr>
                <a:srgbClr val="000000"/>
              </a:buClr>
              <a:buSzPts val="1100"/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  <a:sym typeface="Arial"/>
              </a:rPr>
              <a:t>Mapping and Sequencing (Base Position, Gap, Fix Patches, Scaffolds</a:t>
            </a:r>
            <a:r>
              <a:rPr lang="en-US" altLang="ko-KR" sz="1600" b="1" dirty="0" smtClean="0">
                <a:solidFill>
                  <a:srgbClr val="000000"/>
                </a:solidFill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  <a:sym typeface="Arial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  <a:sym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55464" y="3071289"/>
            <a:ext cx="6416273" cy="1274800"/>
          </a:xfrm>
          <a:prstGeom prst="rect">
            <a:avLst/>
          </a:prstGeom>
          <a:solidFill>
            <a:srgbClr val="121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en-US" altLang="ko-KR" sz="1600" dirty="0"/>
              <a:t>Position : hg38 chr7:55,019,017-55,211,628 </a:t>
            </a:r>
          </a:p>
          <a:p>
            <a:pPr fontAlgn="base" latinLnBrk="1"/>
            <a:r>
              <a:rPr lang="en-US" altLang="ko-KR" sz="1600" dirty="0"/>
              <a:t>Size: 192,612(55019017-55211628) (mRNA size : 9905)</a:t>
            </a:r>
          </a:p>
          <a:p>
            <a:pPr fontAlgn="base" latinLnBrk="1"/>
            <a:r>
              <a:rPr lang="en-US" altLang="ko-KR" sz="1600" dirty="0"/>
              <a:t>Total Exon Count: 28 </a:t>
            </a:r>
          </a:p>
          <a:p>
            <a:pPr fontAlgn="base" latinLnBrk="1"/>
            <a:r>
              <a:rPr lang="en-US" altLang="ko-KR" sz="1600" dirty="0"/>
              <a:t>Strand: +</a:t>
            </a:r>
          </a:p>
        </p:txBody>
      </p:sp>
    </p:spTree>
    <p:extLst>
      <p:ext uri="{BB962C8B-B14F-4D97-AF65-F5344CB8AC3E}">
        <p14:creationId xmlns:p14="http://schemas.microsoft.com/office/powerpoint/2010/main" val="407311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UCSC </a:t>
            </a:r>
            <a:endParaRPr lang="ko-KR" altLang="en-US" sz="1800" dirty="0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548639" y="1017600"/>
            <a:ext cx="7605658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marL="158750">
              <a:buClr>
                <a:srgbClr val="000000"/>
              </a:buClr>
              <a:buSzPts val="1100"/>
              <a:defRPr/>
            </a:pPr>
            <a:r>
              <a:rPr lang="en-US" altLang="ko-KR" sz="1600" b="1" dirty="0"/>
              <a:t>Genes and Gene Predictions(GENCODE V39</a:t>
            </a:r>
            <a:r>
              <a:rPr lang="en-US" altLang="ko-KR" sz="1600" b="1" dirty="0" smtClean="0"/>
              <a:t>)</a:t>
            </a:r>
            <a:endParaRPr lang="en-US" altLang="ko-K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20000" y="1613534"/>
            <a:ext cx="165667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GO </a:t>
            </a:r>
            <a:r>
              <a:rPr lang="en-US" altLang="ko-KR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Annotations</a:t>
            </a:r>
            <a:endParaRPr lang="en-US" altLang="ko-KR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</p:txBody>
      </p:sp>
      <p:pic>
        <p:nvPicPr>
          <p:cNvPr id="9" name="Picture 3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00" y="2216992"/>
            <a:ext cx="3366655" cy="190196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4238513" y="2121522"/>
            <a:ext cx="3915784" cy="19073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285750" algn="just">
              <a:buSzPts val="1100"/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srgbClr val="000000"/>
                </a:solidFill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The mitogen-activated protein kinase(MAPK) pathway</a:t>
            </a:r>
            <a:r>
              <a:rPr lang="ko-KR" altLang="en-US" sz="1050" dirty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는 유전자 발현</a:t>
            </a:r>
            <a:r>
              <a:rPr lang="en-US" altLang="ko-KR" sz="1050" dirty="0">
                <a:solidFill>
                  <a:srgbClr val="000000"/>
                </a:solidFill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세포 성장 및 생존의 조절에 </a:t>
            </a:r>
            <a:r>
              <a:rPr lang="ko-KR" altLang="en-US" sz="1050" dirty="0" smtClean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역할</a:t>
            </a:r>
            <a:endParaRPr lang="en-US" altLang="ko-KR" sz="1050" dirty="0" smtClean="0">
              <a:solidFill>
                <a:srgbClr val="000000"/>
              </a:solidFill>
              <a:latin typeface="Open Sans ExtraBold" panose="020B0604020202020204" charset="0"/>
              <a:cs typeface="Open Sans ExtraBold" panose="020B0604020202020204" charset="0"/>
            </a:endParaRPr>
          </a:p>
          <a:p>
            <a:pPr marL="444500" indent="-285750" algn="just">
              <a:buSzPts val="1100"/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rgbClr val="000000"/>
              </a:solidFill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marL="444500" indent="-285750" algn="just">
              <a:buSzPts val="1100"/>
              <a:buFont typeface="Arial" panose="020B0604020202020204" pitchFamily="34" charset="0"/>
              <a:buChar char="•"/>
              <a:defRPr/>
            </a:pPr>
            <a:r>
              <a:rPr lang="ko-KR" altLang="en-US" sz="1050" dirty="0" smtClean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비정상적인 </a:t>
            </a:r>
            <a:r>
              <a:rPr lang="en-US" altLang="ko-KR" sz="1050" dirty="0">
                <a:solidFill>
                  <a:srgbClr val="000000"/>
                </a:solidFill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MAPK signaling </a:t>
            </a:r>
            <a:r>
              <a:rPr lang="ko-KR" altLang="en-US" sz="1050" dirty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신호는 세포 증식이 증가하거나 조절되지 않고 세포 사멸에 대한 </a:t>
            </a:r>
            <a:r>
              <a:rPr lang="ko-KR" altLang="en-US" sz="1050" dirty="0" smtClean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저항성  유발  가능성</a:t>
            </a:r>
            <a:endParaRPr lang="en-US" altLang="ko-KR" sz="1050" dirty="0" smtClean="0">
              <a:solidFill>
                <a:srgbClr val="000000"/>
              </a:solidFill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marL="444500" indent="-285750" algn="just">
              <a:buSzPts val="1100"/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rgbClr val="000000"/>
              </a:solidFill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marL="330200" indent="-171450" algn="just">
              <a:buSzPts val="1100"/>
              <a:buFont typeface="Arial" panose="020B0604020202020204" pitchFamily="34" charset="0"/>
              <a:buChar char="•"/>
              <a:defRPr/>
            </a:pPr>
            <a:r>
              <a:rPr lang="ko-KR" altLang="en-US" sz="1050" dirty="0" smtClean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ko-KR" altLang="en-US" sz="1050" dirty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암에서 </a:t>
            </a:r>
            <a:r>
              <a:rPr lang="en-US" altLang="ko-KR" sz="1050" dirty="0">
                <a:solidFill>
                  <a:srgbClr val="000000"/>
                </a:solidFill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MAPK </a:t>
            </a:r>
            <a:r>
              <a:rPr lang="ko-KR" altLang="en-US" sz="1050" dirty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경로가 중요하다는 것을 알 수 있고 </a:t>
            </a:r>
            <a:r>
              <a:rPr lang="en-US" altLang="ko-KR" sz="1050" dirty="0">
                <a:solidFill>
                  <a:srgbClr val="000000"/>
                </a:solidFill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GO term</a:t>
            </a:r>
            <a:r>
              <a:rPr lang="ko-KR" altLang="en-US" sz="1050" dirty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에서도 </a:t>
            </a:r>
            <a:r>
              <a:rPr lang="ko-KR" altLang="en-US" sz="1050" dirty="0" smtClean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 관련된 </a:t>
            </a:r>
            <a:r>
              <a:rPr lang="en-US" altLang="ko-KR" sz="1050" dirty="0" smtClean="0">
                <a:solidFill>
                  <a:srgbClr val="000000"/>
                </a:solidFill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term </a:t>
            </a:r>
            <a:r>
              <a:rPr lang="ko-KR" altLang="en-US" sz="1050" dirty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들이 많이 </a:t>
            </a:r>
            <a:r>
              <a:rPr lang="ko-KR" altLang="en-US" sz="1050" dirty="0" smtClean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나타남</a:t>
            </a:r>
            <a:r>
              <a:rPr lang="en-US" altLang="ko-KR" sz="1050" dirty="0" smtClean="0">
                <a:solidFill>
                  <a:srgbClr val="000000"/>
                </a:solidFill>
                <a:latin typeface="Open Sans ExtraBold" panose="020B0604020202020204" charset="0"/>
                <a:cs typeface="Open Sans ExtraBold" panose="020B0604020202020204" charset="0"/>
              </a:rPr>
              <a:t>.</a:t>
            </a:r>
            <a:endParaRPr lang="ko-KR" altLang="en-US" sz="1050" dirty="0">
              <a:solidFill>
                <a:srgbClr val="000000"/>
              </a:solidFill>
              <a:latin typeface="Open Sans ExtraBold" panose="020B0604020202020204" charset="0"/>
              <a:cs typeface="Open San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97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UCSC </a:t>
            </a:r>
            <a:endParaRPr lang="ko-KR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719999" y="1079293"/>
            <a:ext cx="1861275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Gene </a:t>
            </a:r>
            <a:r>
              <a:rPr lang="en-US" altLang="ko-KR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interactions</a:t>
            </a:r>
            <a:endParaRPr lang="en-US" altLang="ko-KR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</p:txBody>
      </p:sp>
      <p:pic>
        <p:nvPicPr>
          <p:cNvPr id="10" name="Picture 4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9999" y="1549527"/>
            <a:ext cx="7751450" cy="12412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19999" y="3000375"/>
            <a:ext cx="79001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ea typeface="+mn-ea"/>
              </a:rPr>
              <a:t>EGF, EPHB2, </a:t>
            </a:r>
            <a:r>
              <a:rPr lang="ko-KR" altLang="en-US" dirty="0">
                <a:latin typeface="+mn-ea"/>
                <a:ea typeface="+mn-ea"/>
              </a:rPr>
              <a:t>정상 세포 과정에서 </a:t>
            </a:r>
            <a:r>
              <a:rPr lang="en-US" altLang="ko-KR" dirty="0">
                <a:latin typeface="+mn-ea"/>
                <a:ea typeface="+mn-ea"/>
              </a:rPr>
              <a:t>key regulator</a:t>
            </a:r>
            <a:r>
              <a:rPr lang="ko-KR" altLang="en-US" dirty="0">
                <a:latin typeface="+mn-ea"/>
                <a:ea typeface="+mn-ea"/>
              </a:rPr>
              <a:t>로 알려진 </a:t>
            </a:r>
            <a:r>
              <a:rPr lang="en-US" altLang="ko-KR" dirty="0">
                <a:latin typeface="+mn-ea"/>
                <a:ea typeface="+mn-ea"/>
              </a:rPr>
              <a:t>AKT, </a:t>
            </a:r>
            <a:r>
              <a:rPr lang="ko-KR" altLang="en-US" dirty="0">
                <a:latin typeface="+mn-ea"/>
                <a:ea typeface="+mn-ea"/>
              </a:rPr>
              <a:t>그리고 위에서 언급했던 </a:t>
            </a:r>
            <a:r>
              <a:rPr lang="en-US" altLang="ko-KR" dirty="0">
                <a:latin typeface="+mn-ea"/>
                <a:ea typeface="+mn-ea"/>
              </a:rPr>
              <a:t>MAPK </a:t>
            </a:r>
            <a:r>
              <a:rPr lang="ko-KR" altLang="en-US" dirty="0">
                <a:latin typeface="+mn-ea"/>
                <a:ea typeface="+mn-ea"/>
              </a:rPr>
              <a:t>관련 유전자들 역시 “</a:t>
            </a:r>
            <a:r>
              <a:rPr lang="en-US" altLang="ko-KR" dirty="0">
                <a:latin typeface="+mn-ea"/>
                <a:ea typeface="+mn-ea"/>
              </a:rPr>
              <a:t>EGFR”</a:t>
            </a:r>
            <a:r>
              <a:rPr lang="ko-KR" altLang="en-US" dirty="0">
                <a:latin typeface="+mn-ea"/>
                <a:ea typeface="+mn-ea"/>
              </a:rPr>
              <a:t>과 모두 연관됨을 확인할 수 있다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  <a:ea typeface="+mn-ea"/>
              </a:rPr>
              <a:t>그러한 유전자들을 뒷받침하는 자료가 개수는 </a:t>
            </a:r>
            <a:r>
              <a:rPr lang="en-US" altLang="ko-KR" dirty="0">
                <a:latin typeface="+mn-ea"/>
                <a:ea typeface="+mn-ea"/>
              </a:rPr>
              <a:t>100</a:t>
            </a:r>
            <a:r>
              <a:rPr lang="ko-KR" altLang="en-US" dirty="0">
                <a:latin typeface="+mn-ea"/>
                <a:ea typeface="+mn-ea"/>
              </a:rPr>
              <a:t>개 이상 있음을 알 수 있다</a:t>
            </a:r>
            <a:r>
              <a:rPr lang="en-US" altLang="ko-KR" dirty="0">
                <a:latin typeface="+mn-ea"/>
                <a:ea typeface="+mn-ea"/>
              </a:rPr>
              <a:t>. (Black : Genes with &gt;100 supporting documents,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Dark Blue </a:t>
            </a:r>
            <a:r>
              <a:rPr lang="en-US" altLang="ko-KR" dirty="0">
                <a:latin typeface="+mn-ea"/>
                <a:ea typeface="+mn-ea"/>
              </a:rPr>
              <a:t>: Genes with &gt; 10 but &lt; 100, </a:t>
            </a:r>
            <a:r>
              <a:rPr lang="en-US" altLang="ko-KR" dirty="0">
                <a:solidFill>
                  <a:schemeClr val="tx2"/>
                </a:solidFill>
                <a:latin typeface="+mn-ea"/>
                <a:ea typeface="+mn-ea"/>
              </a:rPr>
              <a:t>Light Blue</a:t>
            </a:r>
            <a:r>
              <a:rPr lang="en-US" altLang="ko-KR" dirty="0">
                <a:latin typeface="+mn-ea"/>
                <a:ea typeface="+mn-ea"/>
              </a:rPr>
              <a:t> : Genes with &lt; 10)</a:t>
            </a:r>
            <a:endParaRPr lang="ko-KR" altLang="en-US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+mn-ea"/>
              <a:ea typeface="+mn-ea"/>
              <a:cs typeface="Open Sans ExtraBold" panose="020B0604020202020204" charset="0"/>
            </a:endParaRPr>
          </a:p>
        </p:txBody>
      </p:sp>
      <p:pic>
        <p:nvPicPr>
          <p:cNvPr id="8" name="Picture 4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6173" y="610027"/>
            <a:ext cx="7319101" cy="39907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타원 10"/>
          <p:cNvSpPr/>
          <p:nvPr/>
        </p:nvSpPr>
        <p:spPr>
          <a:xfrm>
            <a:off x="4010025" y="1638300"/>
            <a:ext cx="542925" cy="2286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642200" y="2305050"/>
            <a:ext cx="542925" cy="2286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448050" y="2284526"/>
            <a:ext cx="485775" cy="249124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610350" y="2409088"/>
            <a:ext cx="542925" cy="2286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714875" y="3289173"/>
            <a:ext cx="517875" cy="257174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791325" y="3094151"/>
            <a:ext cx="542925" cy="2286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448300" y="2724681"/>
            <a:ext cx="542925" cy="2286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838575" y="4171949"/>
            <a:ext cx="542925" cy="25717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844449" y="4201056"/>
            <a:ext cx="542925" cy="228600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600450" y="3437342"/>
            <a:ext cx="509587" cy="267882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UCSC </a:t>
            </a:r>
            <a:endParaRPr lang="ko-KR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19999" y="1133250"/>
            <a:ext cx="4337775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Comparative </a:t>
            </a:r>
            <a:r>
              <a:rPr lang="en-US" altLang="ko-KR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Toxicogenomics</a:t>
            </a:r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Database (CTD)</a:t>
            </a:r>
          </a:p>
        </p:txBody>
      </p:sp>
      <p:pic>
        <p:nvPicPr>
          <p:cNvPr id="5" name="Picture 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496" y="1634067"/>
            <a:ext cx="4343278" cy="209973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4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4202" y="2572645"/>
            <a:ext cx="4722173" cy="181577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7" name="직선 연결선 6"/>
          <p:cNvCxnSpPr/>
          <p:nvPr/>
        </p:nvCxnSpPr>
        <p:spPr>
          <a:xfrm flipH="1">
            <a:off x="564202" y="2228850"/>
            <a:ext cx="483548" cy="343795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495426" y="2227580"/>
            <a:ext cx="3790949" cy="345065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57774" y="1511138"/>
            <a:ext cx="370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12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CTD</a:t>
            </a:r>
            <a:r>
              <a:rPr lang="ko-KR" altLang="en-US" sz="1200" dirty="0" smtClean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 </a:t>
            </a:r>
            <a:r>
              <a:rPr lang="en-US" altLang="ko-KR" sz="12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: </a:t>
            </a:r>
            <a:r>
              <a:rPr lang="ko-KR" altLang="en-US" sz="1200" dirty="0" smtClean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 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화학물질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/ 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약물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유전자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/ 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단백질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질병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분류군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표현형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pathway 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및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interaction module 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간의 관계를 설명하는 과학적 데이터를 다루는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DB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이다</a:t>
            </a:r>
            <a:r>
              <a:rPr lang="en-US" altLang="ko-KR" sz="12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6669" y="2797660"/>
            <a:ext cx="3242027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interact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하고 있는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즉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LUAD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와 관련되어 있다고 알려진 약물 중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C101044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에서 </a:t>
            </a:r>
            <a:r>
              <a:rPr lang="en-US" altLang="ko-KR" sz="12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Top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Interacting Genes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에서 역시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EGFR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인 것을 볼 수 있다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. </a:t>
            </a:r>
            <a:endParaRPr lang="en-US" altLang="ko-KR" sz="1200" dirty="0" smtClean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r>
              <a:rPr lang="ko-KR" altLang="en-US" sz="1200" dirty="0" smtClean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다른 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약물에서는 위 약물과 동일하게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MAPK1, MAPK3</a:t>
            </a:r>
            <a:r>
              <a:rPr lang="ko-KR" altLang="en-US" sz="1200" dirty="0">
                <a:latin typeface="Open Sans ExtraBold" panose="020B0604020202020204" charset="0"/>
                <a:ea typeface="+mj-ea"/>
                <a:cs typeface="Open Sans ExtraBold" panose="020B0604020202020204" charset="0"/>
              </a:rPr>
              <a:t>을 빈번히 찾을 수 있다</a:t>
            </a:r>
            <a:r>
              <a:rPr lang="en-US" altLang="ko-KR" sz="12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.</a:t>
            </a:r>
            <a:endParaRPr lang="ko-KR" altLang="en-US" sz="1200" dirty="0">
              <a:latin typeface="Open Sans ExtraBold" panose="020B0604020202020204" charset="0"/>
              <a:ea typeface="+mj-ea"/>
              <a:cs typeface="Open San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59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UCSC </a:t>
            </a:r>
            <a:endParaRPr lang="ko-KR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19999" y="1133250"/>
            <a:ext cx="3118575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MalaCards</a:t>
            </a:r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Disease Associations</a:t>
            </a:r>
          </a:p>
        </p:txBody>
      </p:sp>
      <p:pic>
        <p:nvPicPr>
          <p:cNvPr id="5" name="Picture 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699" y="1801151"/>
            <a:ext cx="4413976" cy="222658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019675" y="2047617"/>
            <a:ext cx="3619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fontAlgn="base" latinLnBrk="1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MalaCards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의 인간 질병 데이터베이스를 이용하여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EGFR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과 관련된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275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개의 질병과 유전자의 연관성을 검증하였고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19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개의 질병은 높은 연관성을 보였고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그 나머지 질병에 대해서는 낮은 연관성을 가지는 것을 보였다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. </a:t>
            </a:r>
            <a:endParaRPr lang="en-US" altLang="ko-KR" sz="1200" dirty="0" smtClean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marL="171450" indent="-171450" algn="just" fontAlgn="base" latinLnBrk="1">
              <a:buFont typeface="Arial" panose="020B0604020202020204" pitchFamily="34" charset="0"/>
              <a:buChar char="•"/>
            </a:pPr>
            <a:endParaRPr lang="ko-KR" altLang="en-US" sz="1200" dirty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  <a:p>
            <a:pPr marL="171450" indent="-171450" algn="just" fontAlgn="base" latinLnBrk="1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Gene-association score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가 높은 질병은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Lung Cancer(547), Lung cancer susceptibility 3 (27), adenocarcinoma (26) 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등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LUAD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와 연관된 질병들이 많이 보였다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.</a:t>
            </a:r>
            <a:endParaRPr lang="ko-KR" altLang="en-US" sz="1200" dirty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  <a:p>
            <a:pPr algn="just"/>
            <a:endParaRPr lang="ko-KR" altLang="en-US" sz="1200" dirty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UCSC </a:t>
            </a:r>
            <a:endParaRPr lang="ko-KR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19998" y="1046625"/>
            <a:ext cx="5728427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RNA-</a:t>
            </a:r>
            <a:r>
              <a:rPr lang="en-US" altLang="ko-KR" dirty="0" err="1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Seq</a:t>
            </a:r>
            <a:r>
              <a:rPr lang="en-US" altLang="ko-KR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Expression Data from </a:t>
            </a:r>
            <a:r>
              <a:rPr lang="en-US" altLang="ko-KR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GTEx</a:t>
            </a:r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(53 Tissues, 570 Donors)</a:t>
            </a:r>
          </a:p>
        </p:txBody>
      </p:sp>
      <p:pic>
        <p:nvPicPr>
          <p:cNvPr id="5" name="Picture 5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4274" y="1541720"/>
            <a:ext cx="4956902" cy="29445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591176" y="1878522"/>
            <a:ext cx="315277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GTEx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 </a:t>
            </a:r>
            <a:r>
              <a:rPr lang="en-US" altLang="ko-KR" sz="12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: </a:t>
            </a:r>
            <a:r>
              <a:rPr lang="ko-KR" altLang="en-US" sz="12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 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조직 특이적 유전자 발현 및 </a:t>
            </a:r>
            <a:r>
              <a:rPr lang="ko-KR" altLang="en-US" sz="12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조절을 연구</a:t>
            </a:r>
            <a:endParaRPr lang="en-US" altLang="ko-KR" sz="1200" dirty="0" smtClean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샘플은 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주로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WGS, WES 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및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RNA-</a:t>
            </a:r>
            <a:r>
              <a:rPr lang="en-US" altLang="ko-KR" sz="12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Seq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를 포함한 </a:t>
            </a:r>
            <a:r>
              <a:rPr lang="ko-KR" altLang="en-US" sz="12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분자</a:t>
            </a:r>
            <a:r>
              <a:rPr lang="en-US" altLang="ko-KR" sz="12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,</a:t>
            </a:r>
            <a:r>
              <a:rPr lang="ko-KR" altLang="en-US" sz="12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 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분석을 </a:t>
            </a:r>
            <a:r>
              <a:rPr lang="ko-KR" altLang="en-US" sz="12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위해 </a:t>
            </a:r>
            <a:r>
              <a:rPr lang="en-US" altLang="ko-KR" sz="12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570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명의 개인에 걸쳐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53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개의 질병이 없는 조직 부위에서 </a:t>
            </a:r>
            <a:r>
              <a:rPr lang="ko-KR" altLang="en-US" sz="12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수집</a:t>
            </a:r>
            <a:endParaRPr lang="en-US" altLang="ko-KR" sz="1200" dirty="0" smtClean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Gene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이 발현하는 조직 </a:t>
            </a:r>
            <a:r>
              <a:rPr lang="ko-KR" altLang="en-US" sz="12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中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median 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값이 가장 큰 조직은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Skin - Sun Exposed (Lower leg)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이고 그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median 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값은 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31.40 RPKM</a:t>
            </a:r>
            <a:r>
              <a:rPr lang="ko-KR" altLang="en-US" sz="12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이다</a:t>
            </a:r>
            <a:r>
              <a:rPr lang="en-US" altLang="ko-KR" sz="12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. </a:t>
            </a:r>
            <a:endParaRPr lang="ko-KR" altLang="en-US" sz="1200" dirty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  <a:p>
            <a:endParaRPr lang="ko-KR" altLang="en-US" sz="1200" dirty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66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UCSC </a:t>
            </a:r>
            <a:endParaRPr lang="ko-KR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19999" y="1133250"/>
            <a:ext cx="4137751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Protein Domain and Structure Information</a:t>
            </a:r>
          </a:p>
        </p:txBody>
      </p:sp>
      <p:pic>
        <p:nvPicPr>
          <p:cNvPr id="7" name="Picture 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570" y="3408820"/>
            <a:ext cx="1232408" cy="12324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1570" y="1969668"/>
            <a:ext cx="1232408" cy="12324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570" y="530516"/>
            <a:ext cx="1232408" cy="123240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직사각형 2"/>
          <p:cNvSpPr/>
          <p:nvPr/>
        </p:nvSpPr>
        <p:spPr>
          <a:xfrm>
            <a:off x="7927842" y="807349"/>
            <a:ext cx="8733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1">
              <a:lnSpc>
                <a:spcPct val="160000"/>
              </a:lnSpc>
            </a:pPr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Front	</a:t>
            </a:r>
            <a:r>
              <a:rPr lang="en-US" altLang="ko-KR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         </a:t>
            </a:r>
          </a:p>
          <a:p>
            <a:pPr algn="ctr" fontAlgn="base" latinLnBrk="1">
              <a:lnSpc>
                <a:spcPct val="160000"/>
              </a:lnSpc>
            </a:pPr>
            <a:endParaRPr lang="en-US" altLang="ko-KR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algn="ctr" fontAlgn="base" latinLnBrk="1">
              <a:lnSpc>
                <a:spcPct val="160000"/>
              </a:lnSpc>
            </a:pPr>
            <a:endParaRPr lang="en-US" altLang="ko-KR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algn="ctr" fontAlgn="base" latinLnBrk="1">
              <a:lnSpc>
                <a:spcPct val="160000"/>
              </a:lnSpc>
            </a:pPr>
            <a:r>
              <a:rPr lang="en-US" altLang="ko-KR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Top</a:t>
            </a:r>
          </a:p>
          <a:p>
            <a:pPr algn="ctr" fontAlgn="base" latinLnBrk="1">
              <a:lnSpc>
                <a:spcPct val="160000"/>
              </a:lnSpc>
            </a:pPr>
            <a:endParaRPr lang="en-US" altLang="ko-KR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algn="ctr" fontAlgn="base" latinLnBrk="1">
              <a:lnSpc>
                <a:spcPct val="160000"/>
              </a:lnSpc>
            </a:pPr>
            <a:endParaRPr lang="en-US" altLang="ko-KR" dirty="0" smtClean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algn="ctr" fontAlgn="base" latinLnBrk="1">
              <a:lnSpc>
                <a:spcPct val="160000"/>
              </a:lnSpc>
            </a:pPr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	 </a:t>
            </a:r>
            <a:r>
              <a:rPr lang="en-US" altLang="ko-KR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          Side</a:t>
            </a:r>
            <a:endParaRPr lang="en-US" altLang="ko-KR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742" y="1754116"/>
            <a:ext cx="2842351" cy="2475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8505" y="2066279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dirty="0" err="1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InterPro</a:t>
            </a:r>
            <a:r>
              <a:rPr lang="ko-KR" altLang="en-US" sz="11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는 </a:t>
            </a:r>
            <a:r>
              <a:rPr lang="ko-KR" altLang="en-US" sz="11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알려진 단백질에서 발견되는 식별 가능한 </a:t>
            </a:r>
            <a:r>
              <a:rPr lang="ko-KR" altLang="en-US" sz="11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특징을 </a:t>
            </a:r>
            <a:r>
              <a:rPr lang="ko-KR" altLang="en-US" sz="11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기능적으로 </a:t>
            </a:r>
            <a:r>
              <a:rPr lang="ko-KR" altLang="en-US" sz="1100" dirty="0" err="1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특성화하기</a:t>
            </a:r>
            <a:r>
              <a:rPr lang="ko-KR" altLang="en-US" sz="11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 위해 새로운 단백질 </a:t>
            </a:r>
            <a:r>
              <a:rPr lang="ko-KR" altLang="en-US" sz="11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서열에 </a:t>
            </a:r>
            <a:r>
              <a:rPr lang="ko-KR" altLang="en-US" sz="11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적용할 수 있는 단백질 패밀리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</a:t>
            </a:r>
            <a:r>
              <a:rPr lang="ko-KR" altLang="en-US" sz="11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도메인 및 기능적 부위의 </a:t>
            </a:r>
            <a:r>
              <a:rPr lang="en-US" altLang="ko-KR" sz="110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DB</a:t>
            </a:r>
            <a:endParaRPr lang="ko-KR" altLang="en-US" sz="1100" dirty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90695" y="3518438"/>
            <a:ext cx="31908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Pfam</a:t>
            </a:r>
            <a:r>
              <a:rPr lang="ko-KR" altLang="en-US" sz="11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은 </a:t>
            </a:r>
            <a:r>
              <a:rPr lang="ko-KR" altLang="en-US" sz="1100" dirty="0" err="1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은닉마르코프모델을</a:t>
            </a:r>
            <a:r>
              <a:rPr lang="ko-KR" altLang="en-US" sz="11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 이용하여 단백질의 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family</a:t>
            </a:r>
            <a:r>
              <a:rPr lang="ko-KR" altLang="en-US" sz="110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들의 다중서열정렬을 모아놓은 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22193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UCSC </a:t>
            </a:r>
            <a:endParaRPr lang="ko-KR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20000" y="1133250"/>
            <a:ext cx="3490050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Orthologous </a:t>
            </a:r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Genes in Other Species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000" y="3714269"/>
            <a:ext cx="76962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Human, mouse 및 rat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사이의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en-US" altLang="ko-KR" sz="1100" dirty="0" err="1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Orthology는</a:t>
            </a:r>
            <a:r>
              <a:rPr lang="en-US" altLang="ko-KR" sz="11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best BLASTP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hit을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취하고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non-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syntenic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hits을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필터링하여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계산된다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. </a:t>
            </a:r>
            <a:endParaRPr lang="en-US" altLang="ko-KR" sz="1100" dirty="0" smtClean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endParaRPr lang="en-US" altLang="ko-KR" sz="1100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r>
              <a:rPr lang="en-US" altLang="ko-KR" sz="1100" dirty="0" err="1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mouse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와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rat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그리고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zebrafish에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orthlog가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있음을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확인할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수 </a:t>
            </a:r>
            <a:r>
              <a:rPr lang="en-US" altLang="ko-KR" sz="1100" dirty="0" err="1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있다</a:t>
            </a:r>
            <a:r>
              <a:rPr lang="en-US" altLang="ko-KR" sz="11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.</a:t>
            </a:r>
            <a:endParaRPr lang="en-US" altLang="ko-KR" sz="1100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</p:txBody>
      </p:sp>
      <p:pic>
        <p:nvPicPr>
          <p:cNvPr id="5" name="Picture 6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00" y="1871516"/>
            <a:ext cx="5528400" cy="13647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8" y="921938"/>
            <a:ext cx="4297418" cy="32968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12" y="1556677"/>
            <a:ext cx="1209675" cy="1209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253" y="921937"/>
            <a:ext cx="4859935" cy="32968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016" r="228" b="18746"/>
          <a:stretch/>
        </p:blipFill>
        <p:spPr>
          <a:xfrm>
            <a:off x="5165822" y="2322703"/>
            <a:ext cx="1359823" cy="10191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798" y="921936"/>
            <a:ext cx="5383530" cy="32968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0" b="14706"/>
          <a:stretch/>
        </p:blipFill>
        <p:spPr>
          <a:xfrm>
            <a:off x="7461498" y="1287138"/>
            <a:ext cx="920609" cy="8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5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UCSC </a:t>
            </a:r>
            <a:endParaRPr lang="ko-KR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19999" y="1133250"/>
            <a:ext cx="3547201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Biochemical and Signaling Pathways</a:t>
            </a:r>
          </a:p>
        </p:txBody>
      </p:sp>
      <p:pic>
        <p:nvPicPr>
          <p:cNvPr id="5" name="Picture 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659" y="1622065"/>
            <a:ext cx="2316379" cy="18983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6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85278" y="1287138"/>
            <a:ext cx="4118715" cy="31872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82839" y="3581400"/>
            <a:ext cx="368436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동물 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세포 내에서의 신호 전달체계 중 가장 많이 연구된 분야인 </a:t>
            </a:r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mitogen-activated protein kinase(MAPK</a:t>
            </a:r>
            <a:r>
              <a:rPr lang="en-US" altLang="ko-KR" sz="105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altLang="ko-KR" sz="1050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외부의 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신호를 내부로 전달하여 세포의 성장</a:t>
            </a:r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사멸</a:t>
            </a:r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그리고 분열에 중요한 역할을 하고 암과 같은 질환에 깊이 </a:t>
            </a:r>
            <a:r>
              <a:rPr lang="ko-KR" altLang="en-US" sz="105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관여</a:t>
            </a:r>
            <a:endParaRPr lang="ko-KR" altLang="en-US" sz="1050" dirty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</p:txBody>
      </p:sp>
      <p:sp>
        <p:nvSpPr>
          <p:cNvPr id="7" name="설명선 1 6"/>
          <p:cNvSpPr/>
          <p:nvPr/>
        </p:nvSpPr>
        <p:spPr>
          <a:xfrm>
            <a:off x="4695825" y="539999"/>
            <a:ext cx="3736976" cy="612369"/>
          </a:xfrm>
          <a:prstGeom prst="borderCallout1">
            <a:avLst>
              <a:gd name="adj1" fmla="val 99993"/>
              <a:gd name="adj2" fmla="val 46932"/>
              <a:gd name="adj3" fmla="val 256824"/>
              <a:gd name="adj4" fmla="val 1075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Receptor</a:t>
            </a:r>
            <a:r>
              <a:rPr lang="en-US" altLang="ko-KR" sz="1000" dirty="0">
                <a:solidFill>
                  <a:schemeClr val="tx1"/>
                </a:solidFill>
              </a:rPr>
              <a:t> tyrosine kinase</a:t>
            </a:r>
          </a:p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TGFα</a:t>
            </a:r>
            <a:r>
              <a:rPr lang="ko-KR" altLang="en-US" sz="1000" dirty="0">
                <a:solidFill>
                  <a:schemeClr val="tx1"/>
                </a:solidFill>
              </a:rPr>
              <a:t>를 비롯한 </a:t>
            </a:r>
            <a:r>
              <a:rPr lang="en-US" altLang="ko-KR" sz="1000" dirty="0">
                <a:solidFill>
                  <a:schemeClr val="tx1"/>
                </a:solidFill>
              </a:rPr>
              <a:t>EGF</a:t>
            </a:r>
            <a:r>
              <a:rPr lang="ko-KR" altLang="en-US" sz="1000" dirty="0">
                <a:solidFill>
                  <a:schemeClr val="tx1"/>
                </a:solidFill>
              </a:rPr>
              <a:t>나 인슐린의 수용체이며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그래서 암이나 당뇨 등의 질병에도 관련이 있는 수용체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859867" y="2133601"/>
            <a:ext cx="533400" cy="23706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accent2"/>
                </a:solidFill>
              </a:rPr>
              <a:t>RTK</a:t>
            </a:r>
            <a:endParaRPr lang="ko-KR" alt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2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b="1" dirty="0"/>
              <a:t>UCSC </a:t>
            </a:r>
            <a:endParaRPr lang="ko-KR" altLang="en-US" sz="18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20000" y="1059357"/>
            <a:ext cx="686887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 ExtraBold"/>
              <a:buNone/>
              <a:defRPr sz="3500" b="0" i="0" u="none" strike="noStrike" cap="non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fontAlgn="base" latinLnBrk="1"/>
            <a:r>
              <a:rPr lang="en-US" altLang="ko-KR" sz="1400" b="1" dirty="0"/>
              <a:t>Phenotype and Literature(OMIM Alleles, TCGA Pan-Cancer, OMIM Genes)</a:t>
            </a:r>
            <a:endParaRPr lang="en-US" altLang="ko-KR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5029200" y="2126872"/>
            <a:ext cx="3648075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OMIM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은 유전병 관련 데이터베이스로</a:t>
            </a:r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, 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특정 유전질환에 대한 설명이나 연구 자료를 검색하는 데 </a:t>
            </a:r>
            <a:r>
              <a:rPr lang="ko-KR" altLang="en-US" sz="105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사용</a:t>
            </a:r>
            <a:endParaRPr lang="en-US" altLang="ko-KR" sz="1050" dirty="0" smtClean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  <a:p>
            <a:endParaRPr lang="en-US" altLang="ko-KR" sz="1050" dirty="0" smtClean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  <a:p>
            <a:endParaRPr lang="en-US" altLang="ko-KR" sz="1050" dirty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05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             EGFR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과 관련 있는 </a:t>
            </a:r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allele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이 </a:t>
            </a:r>
            <a:r>
              <a:rPr lang="en-US" altLang="ko-KR" sz="105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131550</a:t>
            </a:r>
            <a:r>
              <a:rPr lang="ko-KR" altLang="en-US" sz="1050" dirty="0" smtClean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이고 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이 유전자 위치에서 </a:t>
            </a:r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TCGA sample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들의 </a:t>
            </a:r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variant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가 가장 많이 관찰된 </a:t>
            </a:r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position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은 </a:t>
            </a:r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chr7:55191822-55191822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이고 그 개수는 </a:t>
            </a:r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23</a:t>
            </a:r>
            <a:r>
              <a:rPr lang="ko-KR" altLang="en-US" sz="1050" dirty="0">
                <a:latin typeface="Open Sans ExtraBold" panose="020B0604020202020204" charset="0"/>
                <a:ea typeface="+mn-ea"/>
                <a:cs typeface="Open Sans ExtraBold" panose="020B0604020202020204" charset="0"/>
              </a:rPr>
              <a:t>개임을 알 수 있다</a:t>
            </a:r>
            <a:r>
              <a:rPr lang="en-US" altLang="ko-KR" sz="105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. </a:t>
            </a:r>
            <a:endParaRPr lang="ko-KR" altLang="en-US" sz="1050" dirty="0">
              <a:latin typeface="Open Sans ExtraBold" panose="020B0604020202020204" charset="0"/>
              <a:ea typeface="+mn-ea"/>
              <a:cs typeface="Open Sans ExtraBold" panose="020B060402020202020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50" y="1786888"/>
            <a:ext cx="4442550" cy="2465073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185125" y="2847973"/>
            <a:ext cx="310800" cy="17145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5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450" y="1198425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46"/>
          <p:cNvSpPr txBox="1">
            <a:spLocks noGrp="1"/>
          </p:cNvSpPr>
          <p:nvPr>
            <p:ph type="title"/>
          </p:nvPr>
        </p:nvSpPr>
        <p:spPr>
          <a:xfrm>
            <a:off x="4494178" y="1439699"/>
            <a:ext cx="4017523" cy="1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>
                <a:solidFill>
                  <a:schemeClr val="tx2"/>
                </a:solidFill>
              </a:rPr>
              <a:t>Introduction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045" name="Google Shape;2045;p46"/>
          <p:cNvSpPr/>
          <p:nvPr/>
        </p:nvSpPr>
        <p:spPr>
          <a:xfrm>
            <a:off x="2932900" y="1605450"/>
            <a:ext cx="1332900" cy="1332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6"/>
          <p:cNvSpPr txBox="1">
            <a:spLocks noGrp="1"/>
          </p:cNvSpPr>
          <p:nvPr>
            <p:ph type="title" idx="2"/>
          </p:nvPr>
        </p:nvSpPr>
        <p:spPr>
          <a:xfrm>
            <a:off x="2867525" y="1851000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047" name="Google Shape;2047;p46"/>
          <p:cNvGrpSpPr/>
          <p:nvPr/>
        </p:nvGrpSpPr>
        <p:grpSpPr>
          <a:xfrm>
            <a:off x="720001" y="2769784"/>
            <a:ext cx="1585023" cy="1833727"/>
            <a:chOff x="720001" y="2769784"/>
            <a:chExt cx="1585023" cy="1833727"/>
          </a:xfrm>
        </p:grpSpPr>
        <p:sp>
          <p:nvSpPr>
            <p:cNvPr id="2048" name="Google Shape;2048;p46"/>
            <p:cNvSpPr/>
            <p:nvPr/>
          </p:nvSpPr>
          <p:spPr>
            <a:xfrm>
              <a:off x="720001" y="2769784"/>
              <a:ext cx="1585023" cy="1833727"/>
            </a:xfrm>
            <a:custGeom>
              <a:avLst/>
              <a:gdLst/>
              <a:ahLst/>
              <a:cxnLst/>
              <a:rect l="l" t="t" r="r" b="b"/>
              <a:pathLst>
                <a:path w="13356" h="15452" extrusionOk="0">
                  <a:moveTo>
                    <a:pt x="12781" y="3167"/>
                  </a:moveTo>
                  <a:cubicBezTo>
                    <a:pt x="12935" y="3260"/>
                    <a:pt x="13243" y="3507"/>
                    <a:pt x="13300" y="3717"/>
                  </a:cubicBezTo>
                  <a:cubicBezTo>
                    <a:pt x="13356" y="3923"/>
                    <a:pt x="13224" y="4189"/>
                    <a:pt x="13127" y="4400"/>
                  </a:cubicBezTo>
                  <a:cubicBezTo>
                    <a:pt x="13038" y="4596"/>
                    <a:pt x="10778" y="9348"/>
                    <a:pt x="10591" y="9741"/>
                  </a:cubicBezTo>
                  <a:cubicBezTo>
                    <a:pt x="10293" y="10367"/>
                    <a:pt x="10013" y="11057"/>
                    <a:pt x="9821" y="11590"/>
                  </a:cubicBezTo>
                  <a:cubicBezTo>
                    <a:pt x="9498" y="12468"/>
                    <a:pt x="9121" y="13425"/>
                    <a:pt x="8780" y="14345"/>
                  </a:cubicBezTo>
                  <a:cubicBezTo>
                    <a:pt x="8681" y="14615"/>
                    <a:pt x="8588" y="15046"/>
                    <a:pt x="8317" y="15260"/>
                  </a:cubicBezTo>
                  <a:cubicBezTo>
                    <a:pt x="8079" y="15451"/>
                    <a:pt x="7659" y="15354"/>
                    <a:pt x="7323" y="15283"/>
                  </a:cubicBezTo>
                  <a:cubicBezTo>
                    <a:pt x="6944" y="15209"/>
                    <a:pt x="6604" y="15106"/>
                    <a:pt x="6291" y="15008"/>
                  </a:cubicBezTo>
                  <a:cubicBezTo>
                    <a:pt x="5608" y="14794"/>
                    <a:pt x="4880" y="14546"/>
                    <a:pt x="4199" y="14285"/>
                  </a:cubicBezTo>
                  <a:cubicBezTo>
                    <a:pt x="3783" y="14126"/>
                    <a:pt x="3447" y="13971"/>
                    <a:pt x="3129" y="13846"/>
                  </a:cubicBezTo>
                  <a:cubicBezTo>
                    <a:pt x="2442" y="13574"/>
                    <a:pt x="1757" y="13304"/>
                    <a:pt x="1019" y="12986"/>
                  </a:cubicBezTo>
                  <a:cubicBezTo>
                    <a:pt x="481" y="12753"/>
                    <a:pt x="1" y="12412"/>
                    <a:pt x="20" y="11912"/>
                  </a:cubicBezTo>
                  <a:cubicBezTo>
                    <a:pt x="29" y="11702"/>
                    <a:pt x="123" y="11441"/>
                    <a:pt x="192" y="11184"/>
                  </a:cubicBezTo>
                  <a:cubicBezTo>
                    <a:pt x="263" y="10936"/>
                    <a:pt x="328" y="10675"/>
                    <a:pt x="407" y="10447"/>
                  </a:cubicBezTo>
                  <a:cubicBezTo>
                    <a:pt x="584" y="9937"/>
                    <a:pt x="809" y="9432"/>
                    <a:pt x="1019" y="8956"/>
                  </a:cubicBezTo>
                  <a:cubicBezTo>
                    <a:pt x="1673" y="7458"/>
                    <a:pt x="2256" y="5945"/>
                    <a:pt x="2924" y="4456"/>
                  </a:cubicBezTo>
                  <a:cubicBezTo>
                    <a:pt x="3349" y="3503"/>
                    <a:pt x="3905" y="2424"/>
                    <a:pt x="4414" y="1434"/>
                  </a:cubicBezTo>
                  <a:cubicBezTo>
                    <a:pt x="4745" y="790"/>
                    <a:pt x="5240" y="24"/>
                    <a:pt x="5815" y="5"/>
                  </a:cubicBezTo>
                  <a:cubicBezTo>
                    <a:pt x="6071" y="1"/>
                    <a:pt x="6379" y="122"/>
                    <a:pt x="6660" y="215"/>
                  </a:cubicBezTo>
                  <a:cubicBezTo>
                    <a:pt x="7505" y="486"/>
                    <a:pt x="8401" y="954"/>
                    <a:pt x="9261" y="1392"/>
                  </a:cubicBezTo>
                  <a:cubicBezTo>
                    <a:pt x="10190" y="1874"/>
                    <a:pt x="10979" y="2204"/>
                    <a:pt x="11880" y="2663"/>
                  </a:cubicBezTo>
                  <a:cubicBezTo>
                    <a:pt x="12183" y="2816"/>
                    <a:pt x="12478" y="2975"/>
                    <a:pt x="12781" y="3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6"/>
            <p:cNvSpPr/>
            <p:nvPr/>
          </p:nvSpPr>
          <p:spPr>
            <a:xfrm>
              <a:off x="1351705" y="2963218"/>
              <a:ext cx="800938" cy="437902"/>
            </a:xfrm>
            <a:custGeom>
              <a:avLst/>
              <a:gdLst/>
              <a:ahLst/>
              <a:cxnLst/>
              <a:rect l="l" t="t" r="r" b="b"/>
              <a:pathLst>
                <a:path w="6749" h="3690" extrusionOk="0">
                  <a:moveTo>
                    <a:pt x="6711" y="3157"/>
                  </a:moveTo>
                  <a:cubicBezTo>
                    <a:pt x="6725" y="3129"/>
                    <a:pt x="6739" y="3101"/>
                    <a:pt x="6748" y="3068"/>
                  </a:cubicBezTo>
                  <a:cubicBezTo>
                    <a:pt x="6557" y="2970"/>
                    <a:pt x="6356" y="2882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1"/>
                    <a:pt x="1938" y="766"/>
                  </a:cubicBezTo>
                  <a:cubicBezTo>
                    <a:pt x="1696" y="654"/>
                    <a:pt x="1458" y="542"/>
                    <a:pt x="1093" y="384"/>
                  </a:cubicBezTo>
                  <a:cubicBezTo>
                    <a:pt x="879" y="285"/>
                    <a:pt x="360" y="0"/>
                    <a:pt x="253" y="47"/>
                  </a:cubicBezTo>
                  <a:cubicBezTo>
                    <a:pt x="145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0"/>
                    <a:pt x="1300" y="1134"/>
                    <a:pt x="1673" y="1303"/>
                  </a:cubicBezTo>
                  <a:cubicBezTo>
                    <a:pt x="3106" y="1966"/>
                    <a:pt x="4483" y="2722"/>
                    <a:pt x="5866" y="3399"/>
                  </a:cubicBezTo>
                  <a:cubicBezTo>
                    <a:pt x="6048" y="3488"/>
                    <a:pt x="6267" y="3615"/>
                    <a:pt x="6445" y="3690"/>
                  </a:cubicBezTo>
                  <a:cubicBezTo>
                    <a:pt x="6543" y="3516"/>
                    <a:pt x="6636" y="3339"/>
                    <a:pt x="6711" y="3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6"/>
            <p:cNvSpPr/>
            <p:nvPr/>
          </p:nvSpPr>
          <p:spPr>
            <a:xfrm>
              <a:off x="1254273" y="3107760"/>
              <a:ext cx="821824" cy="446327"/>
            </a:xfrm>
            <a:custGeom>
              <a:avLst/>
              <a:gdLst/>
              <a:ahLst/>
              <a:cxnLst/>
              <a:rect l="l" t="t" r="r" b="b"/>
              <a:pathLst>
                <a:path w="6925" h="3761" extrusionOk="0">
                  <a:moveTo>
                    <a:pt x="6925" y="3172"/>
                  </a:moveTo>
                  <a:cubicBezTo>
                    <a:pt x="6687" y="3026"/>
                    <a:pt x="6416" y="2910"/>
                    <a:pt x="6164" y="2784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3"/>
                    <a:pt x="1938" y="767"/>
                  </a:cubicBezTo>
                  <a:cubicBezTo>
                    <a:pt x="1695" y="651"/>
                    <a:pt x="1457" y="538"/>
                    <a:pt x="1093" y="379"/>
                  </a:cubicBezTo>
                  <a:cubicBezTo>
                    <a:pt x="878" y="286"/>
                    <a:pt x="360" y="1"/>
                    <a:pt x="252" y="48"/>
                  </a:cubicBezTo>
                  <a:cubicBezTo>
                    <a:pt x="145" y="90"/>
                    <a:pt x="0" y="351"/>
                    <a:pt x="42" y="454"/>
                  </a:cubicBezTo>
                  <a:cubicBezTo>
                    <a:pt x="80" y="547"/>
                    <a:pt x="243" y="608"/>
                    <a:pt x="416" y="692"/>
                  </a:cubicBezTo>
                  <a:cubicBezTo>
                    <a:pt x="860" y="912"/>
                    <a:pt x="1298" y="1131"/>
                    <a:pt x="1672" y="1304"/>
                  </a:cubicBezTo>
                  <a:cubicBezTo>
                    <a:pt x="3106" y="1967"/>
                    <a:pt x="4483" y="2724"/>
                    <a:pt x="5865" y="3401"/>
                  </a:cubicBezTo>
                  <a:cubicBezTo>
                    <a:pt x="6131" y="3531"/>
                    <a:pt x="6491" y="3741"/>
                    <a:pt x="6664" y="3760"/>
                  </a:cubicBezTo>
                  <a:cubicBezTo>
                    <a:pt x="6752" y="3564"/>
                    <a:pt x="6836" y="3363"/>
                    <a:pt x="6925" y="31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6"/>
            <p:cNvSpPr/>
            <p:nvPr/>
          </p:nvSpPr>
          <p:spPr>
            <a:xfrm>
              <a:off x="1223299" y="3277934"/>
              <a:ext cx="783018" cy="427340"/>
            </a:xfrm>
            <a:custGeom>
              <a:avLst/>
              <a:gdLst/>
              <a:ahLst/>
              <a:cxnLst/>
              <a:rect l="l" t="t" r="r" b="b"/>
              <a:pathLst>
                <a:path w="6598" h="3601" extrusionOk="0">
                  <a:moveTo>
                    <a:pt x="6598" y="2989"/>
                  </a:moveTo>
                  <a:cubicBezTo>
                    <a:pt x="6453" y="2919"/>
                    <a:pt x="6304" y="2853"/>
                    <a:pt x="6164" y="2784"/>
                  </a:cubicBezTo>
                  <a:cubicBezTo>
                    <a:pt x="5290" y="2340"/>
                    <a:pt x="4511" y="1948"/>
                    <a:pt x="3619" y="1532"/>
                  </a:cubicBezTo>
                  <a:cubicBezTo>
                    <a:pt x="3076" y="1275"/>
                    <a:pt x="2522" y="1038"/>
                    <a:pt x="1933" y="762"/>
                  </a:cubicBezTo>
                  <a:cubicBezTo>
                    <a:pt x="1695" y="650"/>
                    <a:pt x="1457" y="538"/>
                    <a:pt x="1093" y="379"/>
                  </a:cubicBezTo>
                  <a:cubicBezTo>
                    <a:pt x="878" y="281"/>
                    <a:pt x="359" y="1"/>
                    <a:pt x="252" y="42"/>
                  </a:cubicBezTo>
                  <a:cubicBezTo>
                    <a:pt x="145" y="85"/>
                    <a:pt x="0" y="346"/>
                    <a:pt x="42" y="454"/>
                  </a:cubicBezTo>
                  <a:cubicBezTo>
                    <a:pt x="79" y="542"/>
                    <a:pt x="242" y="603"/>
                    <a:pt x="415" y="687"/>
                  </a:cubicBezTo>
                  <a:cubicBezTo>
                    <a:pt x="859" y="906"/>
                    <a:pt x="1298" y="1131"/>
                    <a:pt x="1671" y="1303"/>
                  </a:cubicBezTo>
                  <a:cubicBezTo>
                    <a:pt x="3100" y="1962"/>
                    <a:pt x="4483" y="2719"/>
                    <a:pt x="5865" y="3395"/>
                  </a:cubicBezTo>
                  <a:cubicBezTo>
                    <a:pt x="5986" y="3456"/>
                    <a:pt x="6130" y="3536"/>
                    <a:pt x="6261" y="3601"/>
                  </a:cubicBezTo>
                  <a:cubicBezTo>
                    <a:pt x="6378" y="3400"/>
                    <a:pt x="6485" y="3195"/>
                    <a:pt x="6598" y="2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6"/>
            <p:cNvSpPr/>
            <p:nvPr/>
          </p:nvSpPr>
          <p:spPr>
            <a:xfrm>
              <a:off x="1125630" y="3422001"/>
              <a:ext cx="795953" cy="433392"/>
            </a:xfrm>
            <a:custGeom>
              <a:avLst/>
              <a:gdLst/>
              <a:ahLst/>
              <a:cxnLst/>
              <a:rect l="l" t="t" r="r" b="b"/>
              <a:pathLst>
                <a:path w="6707" h="3652" extrusionOk="0">
                  <a:moveTo>
                    <a:pt x="6707" y="3050"/>
                  </a:moveTo>
                  <a:cubicBezTo>
                    <a:pt x="6528" y="2956"/>
                    <a:pt x="6342" y="2877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18" y="1042"/>
                    <a:pt x="1934" y="766"/>
                  </a:cubicBezTo>
                  <a:cubicBezTo>
                    <a:pt x="1696" y="654"/>
                    <a:pt x="1457" y="542"/>
                    <a:pt x="1093" y="384"/>
                  </a:cubicBezTo>
                  <a:cubicBezTo>
                    <a:pt x="879" y="285"/>
                    <a:pt x="360" y="1"/>
                    <a:pt x="253" y="48"/>
                  </a:cubicBezTo>
                  <a:cubicBezTo>
                    <a:pt x="141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1"/>
                    <a:pt x="1299" y="1130"/>
                    <a:pt x="1673" y="1303"/>
                  </a:cubicBezTo>
                  <a:cubicBezTo>
                    <a:pt x="3101" y="1966"/>
                    <a:pt x="4479" y="2723"/>
                    <a:pt x="5866" y="3400"/>
                  </a:cubicBezTo>
                  <a:cubicBezTo>
                    <a:pt x="6020" y="3475"/>
                    <a:pt x="6202" y="3578"/>
                    <a:pt x="6360" y="3652"/>
                  </a:cubicBezTo>
                  <a:cubicBezTo>
                    <a:pt x="6477" y="3451"/>
                    <a:pt x="6595" y="3251"/>
                    <a:pt x="6707" y="3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6"/>
            <p:cNvSpPr/>
            <p:nvPr/>
          </p:nvSpPr>
          <p:spPr>
            <a:xfrm>
              <a:off x="1064157" y="3563220"/>
              <a:ext cx="801412" cy="437427"/>
            </a:xfrm>
            <a:custGeom>
              <a:avLst/>
              <a:gdLst/>
              <a:ahLst/>
              <a:cxnLst/>
              <a:rect l="l" t="t" r="r" b="b"/>
              <a:pathLst>
                <a:path w="6753" h="3686" extrusionOk="0">
                  <a:moveTo>
                    <a:pt x="6715" y="3153"/>
                  </a:moveTo>
                  <a:cubicBezTo>
                    <a:pt x="6729" y="3125"/>
                    <a:pt x="6738" y="3097"/>
                    <a:pt x="6753" y="3069"/>
                  </a:cubicBezTo>
                  <a:cubicBezTo>
                    <a:pt x="6561" y="2966"/>
                    <a:pt x="6361" y="2878"/>
                    <a:pt x="6169" y="2780"/>
                  </a:cubicBezTo>
                  <a:cubicBezTo>
                    <a:pt x="5296" y="2341"/>
                    <a:pt x="4516" y="1949"/>
                    <a:pt x="3624" y="1533"/>
                  </a:cubicBezTo>
                  <a:cubicBezTo>
                    <a:pt x="3083" y="1276"/>
                    <a:pt x="2522" y="1037"/>
                    <a:pt x="1938" y="763"/>
                  </a:cubicBezTo>
                  <a:cubicBezTo>
                    <a:pt x="1700" y="651"/>
                    <a:pt x="1462" y="539"/>
                    <a:pt x="1098" y="380"/>
                  </a:cubicBezTo>
                  <a:cubicBezTo>
                    <a:pt x="883" y="281"/>
                    <a:pt x="365" y="1"/>
                    <a:pt x="257" y="43"/>
                  </a:cubicBezTo>
                  <a:cubicBezTo>
                    <a:pt x="145" y="85"/>
                    <a:pt x="1" y="347"/>
                    <a:pt x="47" y="455"/>
                  </a:cubicBezTo>
                  <a:cubicBezTo>
                    <a:pt x="85" y="543"/>
                    <a:pt x="249" y="604"/>
                    <a:pt x="421" y="688"/>
                  </a:cubicBezTo>
                  <a:cubicBezTo>
                    <a:pt x="859" y="907"/>
                    <a:pt x="1303" y="1132"/>
                    <a:pt x="1677" y="1300"/>
                  </a:cubicBezTo>
                  <a:cubicBezTo>
                    <a:pt x="3106" y="1962"/>
                    <a:pt x="4484" y="2718"/>
                    <a:pt x="5870" y="3396"/>
                  </a:cubicBezTo>
                  <a:cubicBezTo>
                    <a:pt x="6048" y="3485"/>
                    <a:pt x="6272" y="3610"/>
                    <a:pt x="6449" y="3686"/>
                  </a:cubicBezTo>
                  <a:cubicBezTo>
                    <a:pt x="6542" y="3513"/>
                    <a:pt x="6636" y="3340"/>
                    <a:pt x="6715" y="31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6"/>
            <p:cNvSpPr/>
            <p:nvPr/>
          </p:nvSpPr>
          <p:spPr>
            <a:xfrm>
              <a:off x="1436557" y="2834578"/>
              <a:ext cx="106570" cy="59455"/>
            </a:xfrm>
            <a:custGeom>
              <a:avLst/>
              <a:gdLst/>
              <a:ahLst/>
              <a:cxnLst/>
              <a:rect l="l" t="t" r="r" b="b"/>
              <a:pathLst>
                <a:path w="898" h="501" extrusionOk="0">
                  <a:moveTo>
                    <a:pt x="1" y="117"/>
                  </a:moveTo>
                  <a:cubicBezTo>
                    <a:pt x="89" y="48"/>
                    <a:pt x="197" y="1"/>
                    <a:pt x="299" y="1"/>
                  </a:cubicBezTo>
                  <a:cubicBezTo>
                    <a:pt x="434" y="1"/>
                    <a:pt x="897" y="127"/>
                    <a:pt x="799" y="323"/>
                  </a:cubicBezTo>
                  <a:cubicBezTo>
                    <a:pt x="710" y="501"/>
                    <a:pt x="19" y="356"/>
                    <a:pt x="1" y="1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6"/>
            <p:cNvSpPr/>
            <p:nvPr/>
          </p:nvSpPr>
          <p:spPr>
            <a:xfrm>
              <a:off x="1303048" y="2823067"/>
              <a:ext cx="85327" cy="72034"/>
            </a:xfrm>
            <a:custGeom>
              <a:avLst/>
              <a:gdLst/>
              <a:ahLst/>
              <a:cxnLst/>
              <a:rect l="l" t="t" r="r" b="b"/>
              <a:pathLst>
                <a:path w="719" h="607" extrusionOk="0">
                  <a:moveTo>
                    <a:pt x="705" y="332"/>
                  </a:moveTo>
                  <a:cubicBezTo>
                    <a:pt x="589" y="457"/>
                    <a:pt x="369" y="606"/>
                    <a:pt x="257" y="528"/>
                  </a:cubicBezTo>
                  <a:cubicBezTo>
                    <a:pt x="1" y="332"/>
                    <a:pt x="719" y="0"/>
                    <a:pt x="705" y="3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6"/>
            <p:cNvSpPr/>
            <p:nvPr/>
          </p:nvSpPr>
          <p:spPr>
            <a:xfrm>
              <a:off x="1401073" y="2892846"/>
              <a:ext cx="50556" cy="43315"/>
            </a:xfrm>
            <a:custGeom>
              <a:avLst/>
              <a:gdLst/>
              <a:ahLst/>
              <a:cxnLst/>
              <a:rect l="l" t="t" r="r" b="b"/>
              <a:pathLst>
                <a:path w="426" h="365" extrusionOk="0">
                  <a:moveTo>
                    <a:pt x="425" y="169"/>
                  </a:moveTo>
                  <a:cubicBezTo>
                    <a:pt x="407" y="197"/>
                    <a:pt x="397" y="225"/>
                    <a:pt x="412" y="253"/>
                  </a:cubicBezTo>
                  <a:cubicBezTo>
                    <a:pt x="290" y="355"/>
                    <a:pt x="155" y="365"/>
                    <a:pt x="0" y="262"/>
                  </a:cubicBezTo>
                  <a:cubicBezTo>
                    <a:pt x="0" y="229"/>
                    <a:pt x="9" y="197"/>
                    <a:pt x="0" y="164"/>
                  </a:cubicBezTo>
                  <a:cubicBezTo>
                    <a:pt x="122" y="61"/>
                    <a:pt x="309" y="1"/>
                    <a:pt x="425" y="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6"/>
            <p:cNvSpPr/>
            <p:nvPr/>
          </p:nvSpPr>
          <p:spPr>
            <a:xfrm>
              <a:off x="2126412" y="3137190"/>
              <a:ext cx="102654" cy="119266"/>
            </a:xfrm>
            <a:custGeom>
              <a:avLst/>
              <a:gdLst/>
              <a:ahLst/>
              <a:cxnLst/>
              <a:rect l="l" t="t" r="r" b="b"/>
              <a:pathLst>
                <a:path w="865" h="1005" extrusionOk="0">
                  <a:moveTo>
                    <a:pt x="865" y="575"/>
                  </a:moveTo>
                  <a:cubicBezTo>
                    <a:pt x="744" y="1004"/>
                    <a:pt x="1" y="463"/>
                    <a:pt x="132" y="234"/>
                  </a:cubicBezTo>
                  <a:cubicBezTo>
                    <a:pt x="267" y="0"/>
                    <a:pt x="795" y="332"/>
                    <a:pt x="865" y="5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6"/>
            <p:cNvSpPr/>
            <p:nvPr/>
          </p:nvSpPr>
          <p:spPr>
            <a:xfrm>
              <a:off x="1955758" y="3061241"/>
              <a:ext cx="145970" cy="116418"/>
            </a:xfrm>
            <a:custGeom>
              <a:avLst/>
              <a:gdLst/>
              <a:ahLst/>
              <a:cxnLst/>
              <a:rect l="l" t="t" r="r" b="b"/>
              <a:pathLst>
                <a:path w="1230" h="981" extrusionOk="0">
                  <a:moveTo>
                    <a:pt x="846" y="347"/>
                  </a:moveTo>
                  <a:cubicBezTo>
                    <a:pt x="1070" y="472"/>
                    <a:pt x="1229" y="547"/>
                    <a:pt x="1130" y="715"/>
                  </a:cubicBezTo>
                  <a:cubicBezTo>
                    <a:pt x="977" y="981"/>
                    <a:pt x="1" y="505"/>
                    <a:pt x="150" y="224"/>
                  </a:cubicBezTo>
                  <a:cubicBezTo>
                    <a:pt x="266" y="0"/>
                    <a:pt x="636" y="224"/>
                    <a:pt x="846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6"/>
            <p:cNvSpPr/>
            <p:nvPr/>
          </p:nvSpPr>
          <p:spPr>
            <a:xfrm>
              <a:off x="2172932" y="3254081"/>
              <a:ext cx="65627" cy="83901"/>
            </a:xfrm>
            <a:custGeom>
              <a:avLst/>
              <a:gdLst/>
              <a:ahLst/>
              <a:cxnLst/>
              <a:rect l="l" t="t" r="r" b="b"/>
              <a:pathLst>
                <a:path w="553" h="707" extrusionOk="0">
                  <a:moveTo>
                    <a:pt x="524" y="280"/>
                  </a:moveTo>
                  <a:cubicBezTo>
                    <a:pt x="552" y="482"/>
                    <a:pt x="324" y="706"/>
                    <a:pt x="173" y="580"/>
                  </a:cubicBezTo>
                  <a:cubicBezTo>
                    <a:pt x="1" y="431"/>
                    <a:pt x="324" y="0"/>
                    <a:pt x="524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6"/>
            <p:cNvSpPr/>
            <p:nvPr/>
          </p:nvSpPr>
          <p:spPr>
            <a:xfrm>
              <a:off x="1622283" y="4506894"/>
              <a:ext cx="105265" cy="58387"/>
            </a:xfrm>
            <a:custGeom>
              <a:avLst/>
              <a:gdLst/>
              <a:ahLst/>
              <a:cxnLst/>
              <a:rect l="l" t="t" r="r" b="b"/>
              <a:pathLst>
                <a:path w="887" h="492" extrusionOk="0">
                  <a:moveTo>
                    <a:pt x="186" y="95"/>
                  </a:moveTo>
                  <a:cubicBezTo>
                    <a:pt x="0" y="384"/>
                    <a:pt x="887" y="492"/>
                    <a:pt x="770" y="169"/>
                  </a:cubicBezTo>
                  <a:cubicBezTo>
                    <a:pt x="714" y="1"/>
                    <a:pt x="341" y="39"/>
                    <a:pt x="186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6"/>
            <p:cNvSpPr/>
            <p:nvPr/>
          </p:nvSpPr>
          <p:spPr>
            <a:xfrm>
              <a:off x="1424927" y="4453255"/>
              <a:ext cx="179555" cy="101584"/>
            </a:xfrm>
            <a:custGeom>
              <a:avLst/>
              <a:gdLst/>
              <a:ahLst/>
              <a:cxnLst/>
              <a:rect l="l" t="t" r="r" b="b"/>
              <a:pathLst>
                <a:path w="1513" h="856" extrusionOk="0">
                  <a:moveTo>
                    <a:pt x="1312" y="817"/>
                  </a:moveTo>
                  <a:cubicBezTo>
                    <a:pt x="1383" y="799"/>
                    <a:pt x="1513" y="720"/>
                    <a:pt x="1467" y="584"/>
                  </a:cubicBezTo>
                  <a:cubicBezTo>
                    <a:pt x="1401" y="401"/>
                    <a:pt x="1023" y="332"/>
                    <a:pt x="879" y="276"/>
                  </a:cubicBezTo>
                  <a:cubicBezTo>
                    <a:pt x="701" y="205"/>
                    <a:pt x="402" y="0"/>
                    <a:pt x="239" y="131"/>
                  </a:cubicBezTo>
                  <a:cubicBezTo>
                    <a:pt x="0" y="323"/>
                    <a:pt x="495" y="561"/>
                    <a:pt x="668" y="636"/>
                  </a:cubicBezTo>
                  <a:cubicBezTo>
                    <a:pt x="761" y="677"/>
                    <a:pt x="855" y="705"/>
                    <a:pt x="935" y="733"/>
                  </a:cubicBezTo>
                  <a:cubicBezTo>
                    <a:pt x="1075" y="785"/>
                    <a:pt x="1177" y="855"/>
                    <a:pt x="1312" y="8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6"/>
            <p:cNvSpPr/>
            <p:nvPr/>
          </p:nvSpPr>
          <p:spPr>
            <a:xfrm>
              <a:off x="1135599" y="3970618"/>
              <a:ext cx="574268" cy="456652"/>
            </a:xfrm>
            <a:custGeom>
              <a:avLst/>
              <a:gdLst/>
              <a:ahLst/>
              <a:cxnLst/>
              <a:rect l="l" t="t" r="r" b="b"/>
              <a:pathLst>
                <a:path w="4839" h="3848" extrusionOk="0">
                  <a:moveTo>
                    <a:pt x="3186" y="1700"/>
                  </a:moveTo>
                  <a:cubicBezTo>
                    <a:pt x="3442" y="1733"/>
                    <a:pt x="3755" y="1466"/>
                    <a:pt x="3955" y="1667"/>
                  </a:cubicBezTo>
                  <a:cubicBezTo>
                    <a:pt x="4166" y="1873"/>
                    <a:pt x="3843" y="2209"/>
                    <a:pt x="3793" y="2498"/>
                  </a:cubicBezTo>
                  <a:cubicBezTo>
                    <a:pt x="4078" y="2517"/>
                    <a:pt x="4390" y="2386"/>
                    <a:pt x="4605" y="2606"/>
                  </a:cubicBezTo>
                  <a:cubicBezTo>
                    <a:pt x="4839" y="2843"/>
                    <a:pt x="4731" y="3578"/>
                    <a:pt x="4577" y="3848"/>
                  </a:cubicBezTo>
                  <a:cubicBezTo>
                    <a:pt x="4507" y="3647"/>
                    <a:pt x="4493" y="3530"/>
                    <a:pt x="4479" y="3330"/>
                  </a:cubicBezTo>
                  <a:cubicBezTo>
                    <a:pt x="4465" y="3203"/>
                    <a:pt x="4511" y="2910"/>
                    <a:pt x="4414" y="2807"/>
                  </a:cubicBezTo>
                  <a:cubicBezTo>
                    <a:pt x="4199" y="2587"/>
                    <a:pt x="3802" y="2928"/>
                    <a:pt x="3601" y="2737"/>
                  </a:cubicBezTo>
                  <a:cubicBezTo>
                    <a:pt x="3405" y="2550"/>
                    <a:pt x="3619" y="2195"/>
                    <a:pt x="3709" y="1925"/>
                  </a:cubicBezTo>
                  <a:cubicBezTo>
                    <a:pt x="3475" y="1807"/>
                    <a:pt x="3087" y="2223"/>
                    <a:pt x="2868" y="2069"/>
                  </a:cubicBezTo>
                  <a:cubicBezTo>
                    <a:pt x="2667" y="1925"/>
                    <a:pt x="2812" y="1714"/>
                    <a:pt x="2929" y="1490"/>
                  </a:cubicBezTo>
                  <a:cubicBezTo>
                    <a:pt x="2499" y="1639"/>
                    <a:pt x="1841" y="2507"/>
                    <a:pt x="1468" y="2205"/>
                  </a:cubicBezTo>
                  <a:cubicBezTo>
                    <a:pt x="1238" y="2018"/>
                    <a:pt x="1412" y="1733"/>
                    <a:pt x="1524" y="1485"/>
                  </a:cubicBezTo>
                  <a:cubicBezTo>
                    <a:pt x="1182" y="1714"/>
                    <a:pt x="453" y="2634"/>
                    <a:pt x="169" y="2121"/>
                  </a:cubicBezTo>
                  <a:cubicBezTo>
                    <a:pt x="1" y="1821"/>
                    <a:pt x="369" y="1162"/>
                    <a:pt x="753" y="705"/>
                  </a:cubicBezTo>
                  <a:cubicBezTo>
                    <a:pt x="981" y="434"/>
                    <a:pt x="1373" y="0"/>
                    <a:pt x="1602" y="149"/>
                  </a:cubicBezTo>
                  <a:cubicBezTo>
                    <a:pt x="1873" y="328"/>
                    <a:pt x="1682" y="626"/>
                    <a:pt x="1602" y="850"/>
                  </a:cubicBezTo>
                  <a:cubicBezTo>
                    <a:pt x="1888" y="776"/>
                    <a:pt x="2162" y="154"/>
                    <a:pt x="2453" y="188"/>
                  </a:cubicBezTo>
                  <a:cubicBezTo>
                    <a:pt x="2756" y="374"/>
                    <a:pt x="2494" y="658"/>
                    <a:pt x="2359" y="906"/>
                  </a:cubicBezTo>
                  <a:cubicBezTo>
                    <a:pt x="2218" y="1158"/>
                    <a:pt x="2102" y="1397"/>
                    <a:pt x="2028" y="1546"/>
                  </a:cubicBezTo>
                  <a:cubicBezTo>
                    <a:pt x="2317" y="1466"/>
                    <a:pt x="3054" y="705"/>
                    <a:pt x="3363" y="813"/>
                  </a:cubicBezTo>
                  <a:cubicBezTo>
                    <a:pt x="3746" y="953"/>
                    <a:pt x="3414" y="1420"/>
                    <a:pt x="3186" y="1700"/>
                  </a:cubicBezTo>
                  <a:close/>
                  <a:moveTo>
                    <a:pt x="632" y="1718"/>
                  </a:moveTo>
                  <a:cubicBezTo>
                    <a:pt x="837" y="1597"/>
                    <a:pt x="1042" y="1350"/>
                    <a:pt x="1248" y="1219"/>
                  </a:cubicBezTo>
                  <a:cubicBezTo>
                    <a:pt x="1201" y="1041"/>
                    <a:pt x="1332" y="860"/>
                    <a:pt x="1345" y="677"/>
                  </a:cubicBezTo>
                  <a:cubicBezTo>
                    <a:pt x="1061" y="1022"/>
                    <a:pt x="776" y="1373"/>
                    <a:pt x="632" y="1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46"/>
          <p:cNvGrpSpPr/>
          <p:nvPr/>
        </p:nvGrpSpPr>
        <p:grpSpPr>
          <a:xfrm>
            <a:off x="2159045" y="2981222"/>
            <a:ext cx="197572" cy="1410843"/>
            <a:chOff x="6323969" y="2098536"/>
            <a:chExt cx="157579" cy="1125254"/>
          </a:xfrm>
        </p:grpSpPr>
        <p:sp>
          <p:nvSpPr>
            <p:cNvPr id="2064" name="Google Shape;2064;p46"/>
            <p:cNvSpPr/>
            <p:nvPr/>
          </p:nvSpPr>
          <p:spPr>
            <a:xfrm>
              <a:off x="6359292" y="3108558"/>
              <a:ext cx="63215" cy="115232"/>
            </a:xfrm>
            <a:custGeom>
              <a:avLst/>
              <a:gdLst/>
              <a:ahLst/>
              <a:cxnLst/>
              <a:rect l="l" t="t" r="r" b="b"/>
              <a:pathLst>
                <a:path w="621" h="1132" extrusionOk="0">
                  <a:moveTo>
                    <a:pt x="621" y="1"/>
                  </a:moveTo>
                  <a:lnTo>
                    <a:pt x="0" y="11"/>
                  </a:lnTo>
                  <a:cubicBezTo>
                    <a:pt x="46" y="192"/>
                    <a:pt x="93" y="375"/>
                    <a:pt x="136" y="557"/>
                  </a:cubicBezTo>
                  <a:cubicBezTo>
                    <a:pt x="177" y="711"/>
                    <a:pt x="210" y="875"/>
                    <a:pt x="248" y="1000"/>
                  </a:cubicBezTo>
                  <a:cubicBezTo>
                    <a:pt x="261" y="1043"/>
                    <a:pt x="270" y="1112"/>
                    <a:pt x="317" y="1131"/>
                  </a:cubicBezTo>
                  <a:cubicBezTo>
                    <a:pt x="322" y="1131"/>
                    <a:pt x="326" y="1127"/>
                    <a:pt x="332" y="1127"/>
                  </a:cubicBezTo>
                  <a:cubicBezTo>
                    <a:pt x="438" y="800"/>
                    <a:pt x="509" y="436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6"/>
            <p:cNvSpPr/>
            <p:nvPr/>
          </p:nvSpPr>
          <p:spPr>
            <a:xfrm>
              <a:off x="6326412" y="2948839"/>
              <a:ext cx="127549" cy="160836"/>
            </a:xfrm>
            <a:custGeom>
              <a:avLst/>
              <a:gdLst/>
              <a:ahLst/>
              <a:cxnLst/>
              <a:rect l="l" t="t" r="r" b="b"/>
              <a:pathLst>
                <a:path w="1253" h="1580" extrusionOk="0">
                  <a:moveTo>
                    <a:pt x="617" y="1"/>
                  </a:moveTo>
                  <a:cubicBezTo>
                    <a:pt x="552" y="1"/>
                    <a:pt x="477" y="6"/>
                    <a:pt x="369" y="15"/>
                  </a:cubicBezTo>
                  <a:cubicBezTo>
                    <a:pt x="291" y="24"/>
                    <a:pt x="164" y="24"/>
                    <a:pt x="108" y="62"/>
                  </a:cubicBezTo>
                  <a:cubicBezTo>
                    <a:pt x="56" y="95"/>
                    <a:pt x="0" y="287"/>
                    <a:pt x="5" y="352"/>
                  </a:cubicBezTo>
                  <a:cubicBezTo>
                    <a:pt x="10" y="436"/>
                    <a:pt x="61" y="548"/>
                    <a:pt x="89" y="651"/>
                  </a:cubicBezTo>
                  <a:cubicBezTo>
                    <a:pt x="168" y="953"/>
                    <a:pt x="248" y="1272"/>
                    <a:pt x="323" y="1580"/>
                  </a:cubicBezTo>
                  <a:lnTo>
                    <a:pt x="944" y="1570"/>
                  </a:lnTo>
                  <a:cubicBezTo>
                    <a:pt x="948" y="1556"/>
                    <a:pt x="953" y="1542"/>
                    <a:pt x="957" y="1524"/>
                  </a:cubicBezTo>
                  <a:cubicBezTo>
                    <a:pt x="1028" y="1253"/>
                    <a:pt x="1108" y="968"/>
                    <a:pt x="1177" y="683"/>
                  </a:cubicBezTo>
                  <a:cubicBezTo>
                    <a:pt x="1201" y="589"/>
                    <a:pt x="1252" y="445"/>
                    <a:pt x="1243" y="393"/>
                  </a:cubicBezTo>
                  <a:cubicBezTo>
                    <a:pt x="1229" y="337"/>
                    <a:pt x="1088" y="108"/>
                    <a:pt x="1060" y="85"/>
                  </a:cubicBezTo>
                  <a:cubicBezTo>
                    <a:pt x="976" y="15"/>
                    <a:pt x="743" y="6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6"/>
            <p:cNvSpPr/>
            <p:nvPr/>
          </p:nvSpPr>
          <p:spPr>
            <a:xfrm>
              <a:off x="6323969" y="2182314"/>
              <a:ext cx="146585" cy="808049"/>
            </a:xfrm>
            <a:custGeom>
              <a:avLst/>
              <a:gdLst/>
              <a:ahLst/>
              <a:cxnLst/>
              <a:rect l="l" t="t" r="r" b="b"/>
              <a:pathLst>
                <a:path w="1440" h="7938" extrusionOk="0">
                  <a:moveTo>
                    <a:pt x="1043" y="7705"/>
                  </a:moveTo>
                  <a:cubicBezTo>
                    <a:pt x="963" y="7755"/>
                    <a:pt x="916" y="7826"/>
                    <a:pt x="828" y="7877"/>
                  </a:cubicBezTo>
                  <a:cubicBezTo>
                    <a:pt x="763" y="7817"/>
                    <a:pt x="711" y="7722"/>
                    <a:pt x="651" y="7648"/>
                  </a:cubicBezTo>
                  <a:cubicBezTo>
                    <a:pt x="576" y="7681"/>
                    <a:pt x="543" y="7807"/>
                    <a:pt x="445" y="7858"/>
                  </a:cubicBezTo>
                  <a:cubicBezTo>
                    <a:pt x="384" y="7789"/>
                    <a:pt x="319" y="7727"/>
                    <a:pt x="263" y="7653"/>
                  </a:cubicBezTo>
                  <a:cubicBezTo>
                    <a:pt x="169" y="7718"/>
                    <a:pt x="146" y="7858"/>
                    <a:pt x="43" y="7891"/>
                  </a:cubicBezTo>
                  <a:cubicBezTo>
                    <a:pt x="1" y="7727"/>
                    <a:pt x="34" y="7559"/>
                    <a:pt x="39" y="7396"/>
                  </a:cubicBezTo>
                  <a:cubicBezTo>
                    <a:pt x="108" y="4949"/>
                    <a:pt x="151" y="2460"/>
                    <a:pt x="230" y="4"/>
                  </a:cubicBezTo>
                  <a:cubicBezTo>
                    <a:pt x="636" y="0"/>
                    <a:pt x="1033" y="18"/>
                    <a:pt x="1425" y="37"/>
                  </a:cubicBezTo>
                  <a:cubicBezTo>
                    <a:pt x="1440" y="93"/>
                    <a:pt x="1440" y="182"/>
                    <a:pt x="1440" y="275"/>
                  </a:cubicBezTo>
                  <a:cubicBezTo>
                    <a:pt x="1379" y="2615"/>
                    <a:pt x="1328" y="5033"/>
                    <a:pt x="1272" y="7401"/>
                  </a:cubicBezTo>
                  <a:cubicBezTo>
                    <a:pt x="1267" y="7578"/>
                    <a:pt x="1276" y="7765"/>
                    <a:pt x="1257" y="7929"/>
                  </a:cubicBezTo>
                  <a:cubicBezTo>
                    <a:pt x="1164" y="7938"/>
                    <a:pt x="1108" y="7765"/>
                    <a:pt x="1043" y="7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6"/>
            <p:cNvSpPr/>
            <p:nvPr/>
          </p:nvSpPr>
          <p:spPr>
            <a:xfrm>
              <a:off x="6348706" y="2098536"/>
              <a:ext cx="125208" cy="95687"/>
            </a:xfrm>
            <a:custGeom>
              <a:avLst/>
              <a:gdLst/>
              <a:ahLst/>
              <a:cxnLst/>
              <a:rect l="l" t="t" r="r" b="b"/>
              <a:pathLst>
                <a:path w="1230" h="940" extrusionOk="0">
                  <a:moveTo>
                    <a:pt x="1187" y="869"/>
                  </a:moveTo>
                  <a:cubicBezTo>
                    <a:pt x="753" y="940"/>
                    <a:pt x="393" y="851"/>
                    <a:pt x="1" y="836"/>
                  </a:cubicBezTo>
                  <a:cubicBezTo>
                    <a:pt x="1" y="621"/>
                    <a:pt x="109" y="351"/>
                    <a:pt x="318" y="239"/>
                  </a:cubicBezTo>
                  <a:cubicBezTo>
                    <a:pt x="757" y="0"/>
                    <a:pt x="1229" y="356"/>
                    <a:pt x="1187" y="8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6"/>
            <p:cNvSpPr/>
            <p:nvPr/>
          </p:nvSpPr>
          <p:spPr>
            <a:xfrm>
              <a:off x="6333131" y="2179871"/>
              <a:ext cx="148417" cy="126531"/>
            </a:xfrm>
            <a:custGeom>
              <a:avLst/>
              <a:gdLst/>
              <a:ahLst/>
              <a:cxnLst/>
              <a:rect l="l" t="t" r="r" b="b"/>
              <a:pathLst>
                <a:path w="1458" h="1243" extrusionOk="0">
                  <a:moveTo>
                    <a:pt x="93" y="1219"/>
                  </a:moveTo>
                  <a:cubicBezTo>
                    <a:pt x="121" y="1126"/>
                    <a:pt x="98" y="1037"/>
                    <a:pt x="37" y="925"/>
                  </a:cubicBezTo>
                  <a:cubicBezTo>
                    <a:pt x="42" y="869"/>
                    <a:pt x="84" y="831"/>
                    <a:pt x="93" y="780"/>
                  </a:cubicBezTo>
                  <a:cubicBezTo>
                    <a:pt x="0" y="663"/>
                    <a:pt x="112" y="565"/>
                    <a:pt x="107" y="477"/>
                  </a:cubicBezTo>
                  <a:cubicBezTo>
                    <a:pt x="107" y="434"/>
                    <a:pt x="79" y="402"/>
                    <a:pt x="79" y="365"/>
                  </a:cubicBezTo>
                  <a:cubicBezTo>
                    <a:pt x="79" y="304"/>
                    <a:pt x="121" y="262"/>
                    <a:pt x="130" y="201"/>
                  </a:cubicBezTo>
                  <a:cubicBezTo>
                    <a:pt x="140" y="145"/>
                    <a:pt x="102" y="93"/>
                    <a:pt x="130" y="42"/>
                  </a:cubicBezTo>
                  <a:cubicBezTo>
                    <a:pt x="346" y="0"/>
                    <a:pt x="555" y="37"/>
                    <a:pt x="751" y="52"/>
                  </a:cubicBezTo>
                  <a:cubicBezTo>
                    <a:pt x="957" y="65"/>
                    <a:pt x="1158" y="37"/>
                    <a:pt x="1363" y="74"/>
                  </a:cubicBezTo>
                  <a:cubicBezTo>
                    <a:pt x="1457" y="206"/>
                    <a:pt x="1378" y="327"/>
                    <a:pt x="1378" y="444"/>
                  </a:cubicBezTo>
                  <a:cubicBezTo>
                    <a:pt x="1378" y="509"/>
                    <a:pt x="1410" y="574"/>
                    <a:pt x="1410" y="640"/>
                  </a:cubicBezTo>
                  <a:cubicBezTo>
                    <a:pt x="1410" y="738"/>
                    <a:pt x="1317" y="831"/>
                    <a:pt x="1415" y="986"/>
                  </a:cubicBezTo>
                  <a:cubicBezTo>
                    <a:pt x="1387" y="1065"/>
                    <a:pt x="1312" y="1121"/>
                    <a:pt x="1331" y="1223"/>
                  </a:cubicBezTo>
                  <a:cubicBezTo>
                    <a:pt x="1322" y="1233"/>
                    <a:pt x="1317" y="1242"/>
                    <a:pt x="1307" y="1229"/>
                  </a:cubicBezTo>
                  <a:cubicBezTo>
                    <a:pt x="901" y="1233"/>
                    <a:pt x="490" y="1242"/>
                    <a:pt x="93" y="1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6"/>
            <p:cNvSpPr/>
            <p:nvPr/>
          </p:nvSpPr>
          <p:spPr>
            <a:xfrm>
              <a:off x="6394819" y="2346206"/>
              <a:ext cx="59143" cy="97520"/>
            </a:xfrm>
            <a:custGeom>
              <a:avLst/>
              <a:gdLst/>
              <a:ahLst/>
              <a:cxnLst/>
              <a:rect l="l" t="t" r="r" b="b"/>
              <a:pathLst>
                <a:path w="581" h="958" extrusionOk="0">
                  <a:moveTo>
                    <a:pt x="369" y="761"/>
                  </a:moveTo>
                  <a:cubicBezTo>
                    <a:pt x="67" y="957"/>
                    <a:pt x="1" y="75"/>
                    <a:pt x="267" y="43"/>
                  </a:cubicBezTo>
                  <a:cubicBezTo>
                    <a:pt x="580" y="0"/>
                    <a:pt x="505" y="575"/>
                    <a:pt x="397" y="738"/>
                  </a:cubicBezTo>
                  <a:cubicBezTo>
                    <a:pt x="388" y="752"/>
                    <a:pt x="379" y="757"/>
                    <a:pt x="369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6"/>
            <p:cNvSpPr/>
            <p:nvPr/>
          </p:nvSpPr>
          <p:spPr>
            <a:xfrm>
              <a:off x="6402963" y="2252961"/>
              <a:ext cx="55173" cy="75328"/>
            </a:xfrm>
            <a:custGeom>
              <a:avLst/>
              <a:gdLst/>
              <a:ahLst/>
              <a:cxnLst/>
              <a:rect l="l" t="t" r="r" b="b"/>
              <a:pathLst>
                <a:path w="542" h="740" extrusionOk="0">
                  <a:moveTo>
                    <a:pt x="360" y="613"/>
                  </a:moveTo>
                  <a:cubicBezTo>
                    <a:pt x="99" y="739"/>
                    <a:pt x="0" y="1"/>
                    <a:pt x="299" y="20"/>
                  </a:cubicBezTo>
                  <a:cubicBezTo>
                    <a:pt x="528" y="29"/>
                    <a:pt x="542" y="529"/>
                    <a:pt x="360" y="6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6"/>
            <p:cNvSpPr/>
            <p:nvPr/>
          </p:nvSpPr>
          <p:spPr>
            <a:xfrm>
              <a:off x="6342089" y="2884301"/>
              <a:ext cx="32880" cy="106070"/>
            </a:xfrm>
            <a:custGeom>
              <a:avLst/>
              <a:gdLst/>
              <a:ahLst/>
              <a:cxnLst/>
              <a:rect l="l" t="t" r="r" b="b"/>
              <a:pathLst>
                <a:path w="323" h="1042" extrusionOk="0">
                  <a:moveTo>
                    <a:pt x="239" y="18"/>
                  </a:moveTo>
                  <a:cubicBezTo>
                    <a:pt x="323" y="164"/>
                    <a:pt x="318" y="444"/>
                    <a:pt x="295" y="724"/>
                  </a:cubicBezTo>
                  <a:cubicBezTo>
                    <a:pt x="286" y="841"/>
                    <a:pt x="267" y="1033"/>
                    <a:pt x="159" y="1037"/>
                  </a:cubicBezTo>
                  <a:cubicBezTo>
                    <a:pt x="33" y="1042"/>
                    <a:pt x="19" y="817"/>
                    <a:pt x="14" y="738"/>
                  </a:cubicBezTo>
                  <a:cubicBezTo>
                    <a:pt x="1" y="490"/>
                    <a:pt x="33" y="187"/>
                    <a:pt x="98" y="29"/>
                  </a:cubicBezTo>
                  <a:cubicBezTo>
                    <a:pt x="126" y="1"/>
                    <a:pt x="197" y="1"/>
                    <a:pt x="239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46"/>
          <p:cNvGrpSpPr/>
          <p:nvPr/>
        </p:nvGrpSpPr>
        <p:grpSpPr>
          <a:xfrm rot="-2700000">
            <a:off x="258366" y="240856"/>
            <a:ext cx="1585008" cy="1833710"/>
            <a:chOff x="720001" y="2769784"/>
            <a:chExt cx="1585023" cy="1833727"/>
          </a:xfrm>
        </p:grpSpPr>
        <p:sp>
          <p:nvSpPr>
            <p:cNvPr id="2073" name="Google Shape;2073;p46"/>
            <p:cNvSpPr/>
            <p:nvPr/>
          </p:nvSpPr>
          <p:spPr>
            <a:xfrm>
              <a:off x="720001" y="2769784"/>
              <a:ext cx="1585023" cy="1833727"/>
            </a:xfrm>
            <a:custGeom>
              <a:avLst/>
              <a:gdLst/>
              <a:ahLst/>
              <a:cxnLst/>
              <a:rect l="l" t="t" r="r" b="b"/>
              <a:pathLst>
                <a:path w="13356" h="15452" extrusionOk="0">
                  <a:moveTo>
                    <a:pt x="12781" y="3167"/>
                  </a:moveTo>
                  <a:cubicBezTo>
                    <a:pt x="12935" y="3260"/>
                    <a:pt x="13243" y="3507"/>
                    <a:pt x="13300" y="3717"/>
                  </a:cubicBezTo>
                  <a:cubicBezTo>
                    <a:pt x="13356" y="3923"/>
                    <a:pt x="13224" y="4189"/>
                    <a:pt x="13127" y="4400"/>
                  </a:cubicBezTo>
                  <a:cubicBezTo>
                    <a:pt x="13038" y="4596"/>
                    <a:pt x="10778" y="9348"/>
                    <a:pt x="10591" y="9741"/>
                  </a:cubicBezTo>
                  <a:cubicBezTo>
                    <a:pt x="10293" y="10367"/>
                    <a:pt x="10013" y="11057"/>
                    <a:pt x="9821" y="11590"/>
                  </a:cubicBezTo>
                  <a:cubicBezTo>
                    <a:pt x="9498" y="12468"/>
                    <a:pt x="9121" y="13425"/>
                    <a:pt x="8780" y="14345"/>
                  </a:cubicBezTo>
                  <a:cubicBezTo>
                    <a:pt x="8681" y="14615"/>
                    <a:pt x="8588" y="15046"/>
                    <a:pt x="8317" y="15260"/>
                  </a:cubicBezTo>
                  <a:cubicBezTo>
                    <a:pt x="8079" y="15451"/>
                    <a:pt x="7659" y="15354"/>
                    <a:pt x="7323" y="15283"/>
                  </a:cubicBezTo>
                  <a:cubicBezTo>
                    <a:pt x="6944" y="15209"/>
                    <a:pt x="6604" y="15106"/>
                    <a:pt x="6291" y="15008"/>
                  </a:cubicBezTo>
                  <a:cubicBezTo>
                    <a:pt x="5608" y="14794"/>
                    <a:pt x="4880" y="14546"/>
                    <a:pt x="4199" y="14285"/>
                  </a:cubicBezTo>
                  <a:cubicBezTo>
                    <a:pt x="3783" y="14126"/>
                    <a:pt x="3447" y="13971"/>
                    <a:pt x="3129" y="13846"/>
                  </a:cubicBezTo>
                  <a:cubicBezTo>
                    <a:pt x="2442" y="13574"/>
                    <a:pt x="1757" y="13304"/>
                    <a:pt x="1019" y="12986"/>
                  </a:cubicBezTo>
                  <a:cubicBezTo>
                    <a:pt x="481" y="12753"/>
                    <a:pt x="1" y="12412"/>
                    <a:pt x="20" y="11912"/>
                  </a:cubicBezTo>
                  <a:cubicBezTo>
                    <a:pt x="29" y="11702"/>
                    <a:pt x="123" y="11441"/>
                    <a:pt x="192" y="11184"/>
                  </a:cubicBezTo>
                  <a:cubicBezTo>
                    <a:pt x="263" y="10936"/>
                    <a:pt x="328" y="10675"/>
                    <a:pt x="407" y="10447"/>
                  </a:cubicBezTo>
                  <a:cubicBezTo>
                    <a:pt x="584" y="9937"/>
                    <a:pt x="809" y="9432"/>
                    <a:pt x="1019" y="8956"/>
                  </a:cubicBezTo>
                  <a:cubicBezTo>
                    <a:pt x="1673" y="7458"/>
                    <a:pt x="2256" y="5945"/>
                    <a:pt x="2924" y="4456"/>
                  </a:cubicBezTo>
                  <a:cubicBezTo>
                    <a:pt x="3349" y="3503"/>
                    <a:pt x="3905" y="2424"/>
                    <a:pt x="4414" y="1434"/>
                  </a:cubicBezTo>
                  <a:cubicBezTo>
                    <a:pt x="4745" y="790"/>
                    <a:pt x="5240" y="24"/>
                    <a:pt x="5815" y="5"/>
                  </a:cubicBezTo>
                  <a:cubicBezTo>
                    <a:pt x="6071" y="1"/>
                    <a:pt x="6379" y="122"/>
                    <a:pt x="6660" y="215"/>
                  </a:cubicBezTo>
                  <a:cubicBezTo>
                    <a:pt x="7505" y="486"/>
                    <a:pt x="8401" y="954"/>
                    <a:pt x="9261" y="1392"/>
                  </a:cubicBezTo>
                  <a:cubicBezTo>
                    <a:pt x="10190" y="1874"/>
                    <a:pt x="10979" y="2204"/>
                    <a:pt x="11880" y="2663"/>
                  </a:cubicBezTo>
                  <a:cubicBezTo>
                    <a:pt x="12183" y="2816"/>
                    <a:pt x="12478" y="2975"/>
                    <a:pt x="12781" y="3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6"/>
            <p:cNvSpPr/>
            <p:nvPr/>
          </p:nvSpPr>
          <p:spPr>
            <a:xfrm>
              <a:off x="1351705" y="2963218"/>
              <a:ext cx="800938" cy="437902"/>
            </a:xfrm>
            <a:custGeom>
              <a:avLst/>
              <a:gdLst/>
              <a:ahLst/>
              <a:cxnLst/>
              <a:rect l="l" t="t" r="r" b="b"/>
              <a:pathLst>
                <a:path w="6749" h="3690" extrusionOk="0">
                  <a:moveTo>
                    <a:pt x="6711" y="3157"/>
                  </a:moveTo>
                  <a:cubicBezTo>
                    <a:pt x="6725" y="3129"/>
                    <a:pt x="6739" y="3101"/>
                    <a:pt x="6748" y="3068"/>
                  </a:cubicBezTo>
                  <a:cubicBezTo>
                    <a:pt x="6557" y="2970"/>
                    <a:pt x="6356" y="2882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1"/>
                    <a:pt x="1938" y="766"/>
                  </a:cubicBezTo>
                  <a:cubicBezTo>
                    <a:pt x="1696" y="654"/>
                    <a:pt x="1458" y="542"/>
                    <a:pt x="1093" y="384"/>
                  </a:cubicBezTo>
                  <a:cubicBezTo>
                    <a:pt x="879" y="285"/>
                    <a:pt x="360" y="0"/>
                    <a:pt x="253" y="47"/>
                  </a:cubicBezTo>
                  <a:cubicBezTo>
                    <a:pt x="145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0"/>
                    <a:pt x="1300" y="1134"/>
                    <a:pt x="1673" y="1303"/>
                  </a:cubicBezTo>
                  <a:cubicBezTo>
                    <a:pt x="3106" y="1966"/>
                    <a:pt x="4483" y="2722"/>
                    <a:pt x="5866" y="3399"/>
                  </a:cubicBezTo>
                  <a:cubicBezTo>
                    <a:pt x="6048" y="3488"/>
                    <a:pt x="6267" y="3615"/>
                    <a:pt x="6445" y="3690"/>
                  </a:cubicBezTo>
                  <a:cubicBezTo>
                    <a:pt x="6543" y="3516"/>
                    <a:pt x="6636" y="3339"/>
                    <a:pt x="6711" y="3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6"/>
            <p:cNvSpPr/>
            <p:nvPr/>
          </p:nvSpPr>
          <p:spPr>
            <a:xfrm>
              <a:off x="1254273" y="3107760"/>
              <a:ext cx="821824" cy="446327"/>
            </a:xfrm>
            <a:custGeom>
              <a:avLst/>
              <a:gdLst/>
              <a:ahLst/>
              <a:cxnLst/>
              <a:rect l="l" t="t" r="r" b="b"/>
              <a:pathLst>
                <a:path w="6925" h="3761" extrusionOk="0">
                  <a:moveTo>
                    <a:pt x="6925" y="3172"/>
                  </a:moveTo>
                  <a:cubicBezTo>
                    <a:pt x="6687" y="3026"/>
                    <a:pt x="6416" y="2910"/>
                    <a:pt x="6164" y="2784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3"/>
                    <a:pt x="1938" y="767"/>
                  </a:cubicBezTo>
                  <a:cubicBezTo>
                    <a:pt x="1695" y="651"/>
                    <a:pt x="1457" y="538"/>
                    <a:pt x="1093" y="379"/>
                  </a:cubicBezTo>
                  <a:cubicBezTo>
                    <a:pt x="878" y="286"/>
                    <a:pt x="360" y="1"/>
                    <a:pt x="252" y="48"/>
                  </a:cubicBezTo>
                  <a:cubicBezTo>
                    <a:pt x="145" y="90"/>
                    <a:pt x="0" y="351"/>
                    <a:pt x="42" y="454"/>
                  </a:cubicBezTo>
                  <a:cubicBezTo>
                    <a:pt x="80" y="547"/>
                    <a:pt x="243" y="608"/>
                    <a:pt x="416" y="692"/>
                  </a:cubicBezTo>
                  <a:cubicBezTo>
                    <a:pt x="860" y="912"/>
                    <a:pt x="1298" y="1131"/>
                    <a:pt x="1672" y="1304"/>
                  </a:cubicBezTo>
                  <a:cubicBezTo>
                    <a:pt x="3106" y="1967"/>
                    <a:pt x="4483" y="2724"/>
                    <a:pt x="5865" y="3401"/>
                  </a:cubicBezTo>
                  <a:cubicBezTo>
                    <a:pt x="6131" y="3531"/>
                    <a:pt x="6491" y="3741"/>
                    <a:pt x="6664" y="3760"/>
                  </a:cubicBezTo>
                  <a:cubicBezTo>
                    <a:pt x="6752" y="3564"/>
                    <a:pt x="6836" y="3363"/>
                    <a:pt x="6925" y="31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6"/>
            <p:cNvSpPr/>
            <p:nvPr/>
          </p:nvSpPr>
          <p:spPr>
            <a:xfrm>
              <a:off x="1223299" y="3277934"/>
              <a:ext cx="783018" cy="427340"/>
            </a:xfrm>
            <a:custGeom>
              <a:avLst/>
              <a:gdLst/>
              <a:ahLst/>
              <a:cxnLst/>
              <a:rect l="l" t="t" r="r" b="b"/>
              <a:pathLst>
                <a:path w="6598" h="3601" extrusionOk="0">
                  <a:moveTo>
                    <a:pt x="6598" y="2989"/>
                  </a:moveTo>
                  <a:cubicBezTo>
                    <a:pt x="6453" y="2919"/>
                    <a:pt x="6304" y="2853"/>
                    <a:pt x="6164" y="2784"/>
                  </a:cubicBezTo>
                  <a:cubicBezTo>
                    <a:pt x="5290" y="2340"/>
                    <a:pt x="4511" y="1948"/>
                    <a:pt x="3619" y="1532"/>
                  </a:cubicBezTo>
                  <a:cubicBezTo>
                    <a:pt x="3076" y="1275"/>
                    <a:pt x="2522" y="1038"/>
                    <a:pt x="1933" y="762"/>
                  </a:cubicBezTo>
                  <a:cubicBezTo>
                    <a:pt x="1695" y="650"/>
                    <a:pt x="1457" y="538"/>
                    <a:pt x="1093" y="379"/>
                  </a:cubicBezTo>
                  <a:cubicBezTo>
                    <a:pt x="878" y="281"/>
                    <a:pt x="359" y="1"/>
                    <a:pt x="252" y="42"/>
                  </a:cubicBezTo>
                  <a:cubicBezTo>
                    <a:pt x="145" y="85"/>
                    <a:pt x="0" y="346"/>
                    <a:pt x="42" y="454"/>
                  </a:cubicBezTo>
                  <a:cubicBezTo>
                    <a:pt x="79" y="542"/>
                    <a:pt x="242" y="603"/>
                    <a:pt x="415" y="687"/>
                  </a:cubicBezTo>
                  <a:cubicBezTo>
                    <a:pt x="859" y="906"/>
                    <a:pt x="1298" y="1131"/>
                    <a:pt x="1671" y="1303"/>
                  </a:cubicBezTo>
                  <a:cubicBezTo>
                    <a:pt x="3100" y="1962"/>
                    <a:pt x="4483" y="2719"/>
                    <a:pt x="5865" y="3395"/>
                  </a:cubicBezTo>
                  <a:cubicBezTo>
                    <a:pt x="5986" y="3456"/>
                    <a:pt x="6130" y="3536"/>
                    <a:pt x="6261" y="3601"/>
                  </a:cubicBezTo>
                  <a:cubicBezTo>
                    <a:pt x="6378" y="3400"/>
                    <a:pt x="6485" y="3195"/>
                    <a:pt x="6598" y="2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6"/>
            <p:cNvSpPr/>
            <p:nvPr/>
          </p:nvSpPr>
          <p:spPr>
            <a:xfrm>
              <a:off x="1125630" y="3422001"/>
              <a:ext cx="795953" cy="433392"/>
            </a:xfrm>
            <a:custGeom>
              <a:avLst/>
              <a:gdLst/>
              <a:ahLst/>
              <a:cxnLst/>
              <a:rect l="l" t="t" r="r" b="b"/>
              <a:pathLst>
                <a:path w="6707" h="3652" extrusionOk="0">
                  <a:moveTo>
                    <a:pt x="6707" y="3050"/>
                  </a:moveTo>
                  <a:cubicBezTo>
                    <a:pt x="6528" y="2956"/>
                    <a:pt x="6342" y="2877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18" y="1042"/>
                    <a:pt x="1934" y="766"/>
                  </a:cubicBezTo>
                  <a:cubicBezTo>
                    <a:pt x="1696" y="654"/>
                    <a:pt x="1457" y="542"/>
                    <a:pt x="1093" y="384"/>
                  </a:cubicBezTo>
                  <a:cubicBezTo>
                    <a:pt x="879" y="285"/>
                    <a:pt x="360" y="1"/>
                    <a:pt x="253" y="48"/>
                  </a:cubicBezTo>
                  <a:cubicBezTo>
                    <a:pt x="141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1"/>
                    <a:pt x="1299" y="1130"/>
                    <a:pt x="1673" y="1303"/>
                  </a:cubicBezTo>
                  <a:cubicBezTo>
                    <a:pt x="3101" y="1966"/>
                    <a:pt x="4479" y="2723"/>
                    <a:pt x="5866" y="3400"/>
                  </a:cubicBezTo>
                  <a:cubicBezTo>
                    <a:pt x="6020" y="3475"/>
                    <a:pt x="6202" y="3578"/>
                    <a:pt x="6360" y="3652"/>
                  </a:cubicBezTo>
                  <a:cubicBezTo>
                    <a:pt x="6477" y="3451"/>
                    <a:pt x="6595" y="3251"/>
                    <a:pt x="6707" y="3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6"/>
            <p:cNvSpPr/>
            <p:nvPr/>
          </p:nvSpPr>
          <p:spPr>
            <a:xfrm>
              <a:off x="1064157" y="3563220"/>
              <a:ext cx="801412" cy="437427"/>
            </a:xfrm>
            <a:custGeom>
              <a:avLst/>
              <a:gdLst/>
              <a:ahLst/>
              <a:cxnLst/>
              <a:rect l="l" t="t" r="r" b="b"/>
              <a:pathLst>
                <a:path w="6753" h="3686" extrusionOk="0">
                  <a:moveTo>
                    <a:pt x="6715" y="3153"/>
                  </a:moveTo>
                  <a:cubicBezTo>
                    <a:pt x="6729" y="3125"/>
                    <a:pt x="6738" y="3097"/>
                    <a:pt x="6753" y="3069"/>
                  </a:cubicBezTo>
                  <a:cubicBezTo>
                    <a:pt x="6561" y="2966"/>
                    <a:pt x="6361" y="2878"/>
                    <a:pt x="6169" y="2780"/>
                  </a:cubicBezTo>
                  <a:cubicBezTo>
                    <a:pt x="5296" y="2341"/>
                    <a:pt x="4516" y="1949"/>
                    <a:pt x="3624" y="1533"/>
                  </a:cubicBezTo>
                  <a:cubicBezTo>
                    <a:pt x="3083" y="1276"/>
                    <a:pt x="2522" y="1037"/>
                    <a:pt x="1938" y="763"/>
                  </a:cubicBezTo>
                  <a:cubicBezTo>
                    <a:pt x="1700" y="651"/>
                    <a:pt x="1462" y="539"/>
                    <a:pt x="1098" y="380"/>
                  </a:cubicBezTo>
                  <a:cubicBezTo>
                    <a:pt x="883" y="281"/>
                    <a:pt x="365" y="1"/>
                    <a:pt x="257" y="43"/>
                  </a:cubicBezTo>
                  <a:cubicBezTo>
                    <a:pt x="145" y="85"/>
                    <a:pt x="1" y="347"/>
                    <a:pt x="47" y="455"/>
                  </a:cubicBezTo>
                  <a:cubicBezTo>
                    <a:pt x="85" y="543"/>
                    <a:pt x="249" y="604"/>
                    <a:pt x="421" y="688"/>
                  </a:cubicBezTo>
                  <a:cubicBezTo>
                    <a:pt x="859" y="907"/>
                    <a:pt x="1303" y="1132"/>
                    <a:pt x="1677" y="1300"/>
                  </a:cubicBezTo>
                  <a:cubicBezTo>
                    <a:pt x="3106" y="1962"/>
                    <a:pt x="4484" y="2718"/>
                    <a:pt x="5870" y="3396"/>
                  </a:cubicBezTo>
                  <a:cubicBezTo>
                    <a:pt x="6048" y="3485"/>
                    <a:pt x="6272" y="3610"/>
                    <a:pt x="6449" y="3686"/>
                  </a:cubicBezTo>
                  <a:cubicBezTo>
                    <a:pt x="6542" y="3513"/>
                    <a:pt x="6636" y="3340"/>
                    <a:pt x="6715" y="31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6"/>
            <p:cNvSpPr/>
            <p:nvPr/>
          </p:nvSpPr>
          <p:spPr>
            <a:xfrm>
              <a:off x="1436557" y="2834578"/>
              <a:ext cx="106570" cy="59455"/>
            </a:xfrm>
            <a:custGeom>
              <a:avLst/>
              <a:gdLst/>
              <a:ahLst/>
              <a:cxnLst/>
              <a:rect l="l" t="t" r="r" b="b"/>
              <a:pathLst>
                <a:path w="898" h="501" extrusionOk="0">
                  <a:moveTo>
                    <a:pt x="1" y="117"/>
                  </a:moveTo>
                  <a:cubicBezTo>
                    <a:pt x="89" y="48"/>
                    <a:pt x="197" y="1"/>
                    <a:pt x="299" y="1"/>
                  </a:cubicBezTo>
                  <a:cubicBezTo>
                    <a:pt x="434" y="1"/>
                    <a:pt x="897" y="127"/>
                    <a:pt x="799" y="323"/>
                  </a:cubicBezTo>
                  <a:cubicBezTo>
                    <a:pt x="710" y="501"/>
                    <a:pt x="19" y="356"/>
                    <a:pt x="1" y="1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6"/>
            <p:cNvSpPr/>
            <p:nvPr/>
          </p:nvSpPr>
          <p:spPr>
            <a:xfrm>
              <a:off x="1303048" y="2823067"/>
              <a:ext cx="85327" cy="72034"/>
            </a:xfrm>
            <a:custGeom>
              <a:avLst/>
              <a:gdLst/>
              <a:ahLst/>
              <a:cxnLst/>
              <a:rect l="l" t="t" r="r" b="b"/>
              <a:pathLst>
                <a:path w="719" h="607" extrusionOk="0">
                  <a:moveTo>
                    <a:pt x="705" y="332"/>
                  </a:moveTo>
                  <a:cubicBezTo>
                    <a:pt x="589" y="457"/>
                    <a:pt x="369" y="606"/>
                    <a:pt x="257" y="528"/>
                  </a:cubicBezTo>
                  <a:cubicBezTo>
                    <a:pt x="1" y="332"/>
                    <a:pt x="719" y="0"/>
                    <a:pt x="705" y="3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1401073" y="2892846"/>
              <a:ext cx="50556" cy="43315"/>
            </a:xfrm>
            <a:custGeom>
              <a:avLst/>
              <a:gdLst/>
              <a:ahLst/>
              <a:cxnLst/>
              <a:rect l="l" t="t" r="r" b="b"/>
              <a:pathLst>
                <a:path w="426" h="365" extrusionOk="0">
                  <a:moveTo>
                    <a:pt x="425" y="169"/>
                  </a:moveTo>
                  <a:cubicBezTo>
                    <a:pt x="407" y="197"/>
                    <a:pt x="397" y="225"/>
                    <a:pt x="412" y="253"/>
                  </a:cubicBezTo>
                  <a:cubicBezTo>
                    <a:pt x="290" y="355"/>
                    <a:pt x="155" y="365"/>
                    <a:pt x="0" y="262"/>
                  </a:cubicBezTo>
                  <a:cubicBezTo>
                    <a:pt x="0" y="229"/>
                    <a:pt x="9" y="197"/>
                    <a:pt x="0" y="164"/>
                  </a:cubicBezTo>
                  <a:cubicBezTo>
                    <a:pt x="122" y="61"/>
                    <a:pt x="309" y="1"/>
                    <a:pt x="425" y="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2126412" y="3137190"/>
              <a:ext cx="102654" cy="119266"/>
            </a:xfrm>
            <a:custGeom>
              <a:avLst/>
              <a:gdLst/>
              <a:ahLst/>
              <a:cxnLst/>
              <a:rect l="l" t="t" r="r" b="b"/>
              <a:pathLst>
                <a:path w="865" h="1005" extrusionOk="0">
                  <a:moveTo>
                    <a:pt x="865" y="575"/>
                  </a:moveTo>
                  <a:cubicBezTo>
                    <a:pt x="744" y="1004"/>
                    <a:pt x="1" y="463"/>
                    <a:pt x="132" y="234"/>
                  </a:cubicBezTo>
                  <a:cubicBezTo>
                    <a:pt x="267" y="0"/>
                    <a:pt x="795" y="332"/>
                    <a:pt x="865" y="5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1955758" y="3061241"/>
              <a:ext cx="145970" cy="116418"/>
            </a:xfrm>
            <a:custGeom>
              <a:avLst/>
              <a:gdLst/>
              <a:ahLst/>
              <a:cxnLst/>
              <a:rect l="l" t="t" r="r" b="b"/>
              <a:pathLst>
                <a:path w="1230" h="981" extrusionOk="0">
                  <a:moveTo>
                    <a:pt x="846" y="347"/>
                  </a:moveTo>
                  <a:cubicBezTo>
                    <a:pt x="1070" y="472"/>
                    <a:pt x="1229" y="547"/>
                    <a:pt x="1130" y="715"/>
                  </a:cubicBezTo>
                  <a:cubicBezTo>
                    <a:pt x="977" y="981"/>
                    <a:pt x="1" y="505"/>
                    <a:pt x="150" y="224"/>
                  </a:cubicBezTo>
                  <a:cubicBezTo>
                    <a:pt x="266" y="0"/>
                    <a:pt x="636" y="224"/>
                    <a:pt x="846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6"/>
            <p:cNvSpPr/>
            <p:nvPr/>
          </p:nvSpPr>
          <p:spPr>
            <a:xfrm>
              <a:off x="2172932" y="3254081"/>
              <a:ext cx="65627" cy="83901"/>
            </a:xfrm>
            <a:custGeom>
              <a:avLst/>
              <a:gdLst/>
              <a:ahLst/>
              <a:cxnLst/>
              <a:rect l="l" t="t" r="r" b="b"/>
              <a:pathLst>
                <a:path w="553" h="707" extrusionOk="0">
                  <a:moveTo>
                    <a:pt x="524" y="280"/>
                  </a:moveTo>
                  <a:cubicBezTo>
                    <a:pt x="552" y="482"/>
                    <a:pt x="324" y="706"/>
                    <a:pt x="173" y="580"/>
                  </a:cubicBezTo>
                  <a:cubicBezTo>
                    <a:pt x="1" y="431"/>
                    <a:pt x="324" y="0"/>
                    <a:pt x="524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6"/>
            <p:cNvSpPr/>
            <p:nvPr/>
          </p:nvSpPr>
          <p:spPr>
            <a:xfrm>
              <a:off x="1622283" y="4506894"/>
              <a:ext cx="105265" cy="58387"/>
            </a:xfrm>
            <a:custGeom>
              <a:avLst/>
              <a:gdLst/>
              <a:ahLst/>
              <a:cxnLst/>
              <a:rect l="l" t="t" r="r" b="b"/>
              <a:pathLst>
                <a:path w="887" h="492" extrusionOk="0">
                  <a:moveTo>
                    <a:pt x="186" y="95"/>
                  </a:moveTo>
                  <a:cubicBezTo>
                    <a:pt x="0" y="384"/>
                    <a:pt x="887" y="492"/>
                    <a:pt x="770" y="169"/>
                  </a:cubicBezTo>
                  <a:cubicBezTo>
                    <a:pt x="714" y="1"/>
                    <a:pt x="341" y="39"/>
                    <a:pt x="186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6"/>
            <p:cNvSpPr/>
            <p:nvPr/>
          </p:nvSpPr>
          <p:spPr>
            <a:xfrm>
              <a:off x="1424927" y="4453255"/>
              <a:ext cx="179555" cy="101584"/>
            </a:xfrm>
            <a:custGeom>
              <a:avLst/>
              <a:gdLst/>
              <a:ahLst/>
              <a:cxnLst/>
              <a:rect l="l" t="t" r="r" b="b"/>
              <a:pathLst>
                <a:path w="1513" h="856" extrusionOk="0">
                  <a:moveTo>
                    <a:pt x="1312" y="817"/>
                  </a:moveTo>
                  <a:cubicBezTo>
                    <a:pt x="1383" y="799"/>
                    <a:pt x="1513" y="720"/>
                    <a:pt x="1467" y="584"/>
                  </a:cubicBezTo>
                  <a:cubicBezTo>
                    <a:pt x="1401" y="401"/>
                    <a:pt x="1023" y="332"/>
                    <a:pt x="879" y="276"/>
                  </a:cubicBezTo>
                  <a:cubicBezTo>
                    <a:pt x="701" y="205"/>
                    <a:pt x="402" y="0"/>
                    <a:pt x="239" y="131"/>
                  </a:cubicBezTo>
                  <a:cubicBezTo>
                    <a:pt x="0" y="323"/>
                    <a:pt x="495" y="561"/>
                    <a:pt x="668" y="636"/>
                  </a:cubicBezTo>
                  <a:cubicBezTo>
                    <a:pt x="761" y="677"/>
                    <a:pt x="855" y="705"/>
                    <a:pt x="935" y="733"/>
                  </a:cubicBezTo>
                  <a:cubicBezTo>
                    <a:pt x="1075" y="785"/>
                    <a:pt x="1177" y="855"/>
                    <a:pt x="1312" y="8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6"/>
            <p:cNvSpPr/>
            <p:nvPr/>
          </p:nvSpPr>
          <p:spPr>
            <a:xfrm>
              <a:off x="1135599" y="3970618"/>
              <a:ext cx="574268" cy="456652"/>
            </a:xfrm>
            <a:custGeom>
              <a:avLst/>
              <a:gdLst/>
              <a:ahLst/>
              <a:cxnLst/>
              <a:rect l="l" t="t" r="r" b="b"/>
              <a:pathLst>
                <a:path w="4839" h="3848" extrusionOk="0">
                  <a:moveTo>
                    <a:pt x="3186" y="1700"/>
                  </a:moveTo>
                  <a:cubicBezTo>
                    <a:pt x="3442" y="1733"/>
                    <a:pt x="3755" y="1466"/>
                    <a:pt x="3955" y="1667"/>
                  </a:cubicBezTo>
                  <a:cubicBezTo>
                    <a:pt x="4166" y="1873"/>
                    <a:pt x="3843" y="2209"/>
                    <a:pt x="3793" y="2498"/>
                  </a:cubicBezTo>
                  <a:cubicBezTo>
                    <a:pt x="4078" y="2517"/>
                    <a:pt x="4390" y="2386"/>
                    <a:pt x="4605" y="2606"/>
                  </a:cubicBezTo>
                  <a:cubicBezTo>
                    <a:pt x="4839" y="2843"/>
                    <a:pt x="4731" y="3578"/>
                    <a:pt x="4577" y="3848"/>
                  </a:cubicBezTo>
                  <a:cubicBezTo>
                    <a:pt x="4507" y="3647"/>
                    <a:pt x="4493" y="3530"/>
                    <a:pt x="4479" y="3330"/>
                  </a:cubicBezTo>
                  <a:cubicBezTo>
                    <a:pt x="4465" y="3203"/>
                    <a:pt x="4511" y="2910"/>
                    <a:pt x="4414" y="2807"/>
                  </a:cubicBezTo>
                  <a:cubicBezTo>
                    <a:pt x="4199" y="2587"/>
                    <a:pt x="3802" y="2928"/>
                    <a:pt x="3601" y="2737"/>
                  </a:cubicBezTo>
                  <a:cubicBezTo>
                    <a:pt x="3405" y="2550"/>
                    <a:pt x="3619" y="2195"/>
                    <a:pt x="3709" y="1925"/>
                  </a:cubicBezTo>
                  <a:cubicBezTo>
                    <a:pt x="3475" y="1807"/>
                    <a:pt x="3087" y="2223"/>
                    <a:pt x="2868" y="2069"/>
                  </a:cubicBezTo>
                  <a:cubicBezTo>
                    <a:pt x="2667" y="1925"/>
                    <a:pt x="2812" y="1714"/>
                    <a:pt x="2929" y="1490"/>
                  </a:cubicBezTo>
                  <a:cubicBezTo>
                    <a:pt x="2499" y="1639"/>
                    <a:pt x="1841" y="2507"/>
                    <a:pt x="1468" y="2205"/>
                  </a:cubicBezTo>
                  <a:cubicBezTo>
                    <a:pt x="1238" y="2018"/>
                    <a:pt x="1412" y="1733"/>
                    <a:pt x="1524" y="1485"/>
                  </a:cubicBezTo>
                  <a:cubicBezTo>
                    <a:pt x="1182" y="1714"/>
                    <a:pt x="453" y="2634"/>
                    <a:pt x="169" y="2121"/>
                  </a:cubicBezTo>
                  <a:cubicBezTo>
                    <a:pt x="1" y="1821"/>
                    <a:pt x="369" y="1162"/>
                    <a:pt x="753" y="705"/>
                  </a:cubicBezTo>
                  <a:cubicBezTo>
                    <a:pt x="981" y="434"/>
                    <a:pt x="1373" y="0"/>
                    <a:pt x="1602" y="149"/>
                  </a:cubicBezTo>
                  <a:cubicBezTo>
                    <a:pt x="1873" y="328"/>
                    <a:pt x="1682" y="626"/>
                    <a:pt x="1602" y="850"/>
                  </a:cubicBezTo>
                  <a:cubicBezTo>
                    <a:pt x="1888" y="776"/>
                    <a:pt x="2162" y="154"/>
                    <a:pt x="2453" y="188"/>
                  </a:cubicBezTo>
                  <a:cubicBezTo>
                    <a:pt x="2756" y="374"/>
                    <a:pt x="2494" y="658"/>
                    <a:pt x="2359" y="906"/>
                  </a:cubicBezTo>
                  <a:cubicBezTo>
                    <a:pt x="2218" y="1158"/>
                    <a:pt x="2102" y="1397"/>
                    <a:pt x="2028" y="1546"/>
                  </a:cubicBezTo>
                  <a:cubicBezTo>
                    <a:pt x="2317" y="1466"/>
                    <a:pt x="3054" y="705"/>
                    <a:pt x="3363" y="813"/>
                  </a:cubicBezTo>
                  <a:cubicBezTo>
                    <a:pt x="3746" y="953"/>
                    <a:pt x="3414" y="1420"/>
                    <a:pt x="3186" y="1700"/>
                  </a:cubicBezTo>
                  <a:close/>
                  <a:moveTo>
                    <a:pt x="632" y="1718"/>
                  </a:moveTo>
                  <a:cubicBezTo>
                    <a:pt x="837" y="1597"/>
                    <a:pt x="1042" y="1350"/>
                    <a:pt x="1248" y="1219"/>
                  </a:cubicBezTo>
                  <a:cubicBezTo>
                    <a:pt x="1201" y="1041"/>
                    <a:pt x="1332" y="860"/>
                    <a:pt x="1345" y="677"/>
                  </a:cubicBezTo>
                  <a:cubicBezTo>
                    <a:pt x="1061" y="1022"/>
                    <a:pt x="776" y="1373"/>
                    <a:pt x="632" y="1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75"/>
          <p:cNvSpPr/>
          <p:nvPr/>
        </p:nvSpPr>
        <p:spPr>
          <a:xfrm>
            <a:off x="5078827" y="1110902"/>
            <a:ext cx="3345172" cy="330999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3545" name="Google Shape;3545;p7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546" name="Google Shape;3546;p75"/>
          <p:cNvSpPr txBox="1">
            <a:spLocks noGrp="1"/>
          </p:cNvSpPr>
          <p:nvPr>
            <p:ph type="subTitle" idx="1"/>
          </p:nvPr>
        </p:nvSpPr>
        <p:spPr>
          <a:xfrm>
            <a:off x="772857" y="1569542"/>
            <a:ext cx="4275730" cy="14336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m6A</a:t>
            </a:r>
            <a:r>
              <a:rPr lang="ko-KR" altLang="en-US" dirty="0">
                <a:latin typeface="Open Sans ExtraBold" panose="020B0604020202020204" charset="0"/>
                <a:cs typeface="Open Sans ExtraBold" panose="020B0604020202020204" charset="0"/>
              </a:rPr>
              <a:t>와 그 조절 단백질은 다양한 유형의 암에서 중요한 역할을 하기 때문에 적용 가능한 억제제의 개발은 암을 치료하기 위한 보다 효과적인 새로운 치료 전략을 제공할 수 </a:t>
            </a:r>
            <a:r>
              <a:rPr lang="ko-KR" altLang="en-US" dirty="0" smtClean="0">
                <a:latin typeface="Open Sans ExtraBold" panose="020B0604020202020204" charset="0"/>
                <a:cs typeface="Open Sans ExtraBold" panose="020B0604020202020204" charset="0"/>
              </a:rPr>
              <a:t>있다</a:t>
            </a:r>
            <a:r>
              <a:rPr lang="en-US" altLang="ko-KR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.</a:t>
            </a:r>
            <a:endParaRPr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</p:txBody>
      </p:sp>
      <p:grpSp>
        <p:nvGrpSpPr>
          <p:cNvPr id="3547" name="Google Shape;3547;p75"/>
          <p:cNvGrpSpPr/>
          <p:nvPr/>
        </p:nvGrpSpPr>
        <p:grpSpPr>
          <a:xfrm>
            <a:off x="6544975" y="1548925"/>
            <a:ext cx="1643268" cy="2433940"/>
            <a:chOff x="5415250" y="2169550"/>
            <a:chExt cx="1643268" cy="2433940"/>
          </a:xfrm>
        </p:grpSpPr>
        <p:sp>
          <p:nvSpPr>
            <p:cNvPr id="3548" name="Google Shape;3548;p75"/>
            <p:cNvSpPr/>
            <p:nvPr/>
          </p:nvSpPr>
          <p:spPr>
            <a:xfrm>
              <a:off x="5415250" y="2169550"/>
              <a:ext cx="659524" cy="401269"/>
            </a:xfrm>
            <a:custGeom>
              <a:avLst/>
              <a:gdLst/>
              <a:ahLst/>
              <a:cxnLst/>
              <a:rect l="l" t="t" r="r" b="b"/>
              <a:pathLst>
                <a:path w="5889" h="3583" extrusionOk="0">
                  <a:moveTo>
                    <a:pt x="5235" y="211"/>
                  </a:moveTo>
                  <a:cubicBezTo>
                    <a:pt x="5711" y="416"/>
                    <a:pt x="5889" y="800"/>
                    <a:pt x="5664" y="1280"/>
                  </a:cubicBezTo>
                  <a:cubicBezTo>
                    <a:pt x="5418" y="1803"/>
                    <a:pt x="4903" y="2125"/>
                    <a:pt x="4554" y="2345"/>
                  </a:cubicBezTo>
                  <a:cubicBezTo>
                    <a:pt x="3526" y="2998"/>
                    <a:pt x="2518" y="3349"/>
                    <a:pt x="1388" y="3503"/>
                  </a:cubicBezTo>
                  <a:cubicBezTo>
                    <a:pt x="1145" y="3535"/>
                    <a:pt x="907" y="3582"/>
                    <a:pt x="705" y="3526"/>
                  </a:cubicBezTo>
                  <a:cubicBezTo>
                    <a:pt x="472" y="3461"/>
                    <a:pt x="291" y="3279"/>
                    <a:pt x="216" y="3162"/>
                  </a:cubicBezTo>
                  <a:cubicBezTo>
                    <a:pt x="1" y="2839"/>
                    <a:pt x="89" y="2358"/>
                    <a:pt x="453" y="1878"/>
                  </a:cubicBezTo>
                  <a:cubicBezTo>
                    <a:pt x="575" y="1719"/>
                    <a:pt x="772" y="1574"/>
                    <a:pt x="958" y="1434"/>
                  </a:cubicBezTo>
                  <a:cubicBezTo>
                    <a:pt x="1429" y="1074"/>
                    <a:pt x="2046" y="753"/>
                    <a:pt x="2550" y="556"/>
                  </a:cubicBezTo>
                  <a:cubicBezTo>
                    <a:pt x="3261" y="276"/>
                    <a:pt x="4086" y="1"/>
                    <a:pt x="4871" y="108"/>
                  </a:cubicBezTo>
                  <a:cubicBezTo>
                    <a:pt x="4983" y="122"/>
                    <a:pt x="5104" y="155"/>
                    <a:pt x="5235" y="21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75"/>
            <p:cNvSpPr/>
            <p:nvPr/>
          </p:nvSpPr>
          <p:spPr>
            <a:xfrm>
              <a:off x="5432049" y="2250185"/>
              <a:ext cx="697153" cy="492431"/>
            </a:xfrm>
            <a:custGeom>
              <a:avLst/>
              <a:gdLst/>
              <a:ahLst/>
              <a:cxnLst/>
              <a:rect l="l" t="t" r="r" b="b"/>
              <a:pathLst>
                <a:path w="6225" h="4397" extrusionOk="0">
                  <a:moveTo>
                    <a:pt x="1" y="2315"/>
                  </a:moveTo>
                  <a:cubicBezTo>
                    <a:pt x="6" y="2334"/>
                    <a:pt x="13" y="2351"/>
                    <a:pt x="21" y="2368"/>
                  </a:cubicBezTo>
                  <a:lnTo>
                    <a:pt x="21" y="2368"/>
                  </a:lnTo>
                  <a:lnTo>
                    <a:pt x="1" y="2315"/>
                  </a:lnTo>
                  <a:close/>
                  <a:moveTo>
                    <a:pt x="5589" y="0"/>
                  </a:moveTo>
                  <a:cubicBezTo>
                    <a:pt x="5632" y="164"/>
                    <a:pt x="5609" y="354"/>
                    <a:pt x="5514" y="560"/>
                  </a:cubicBezTo>
                  <a:cubicBezTo>
                    <a:pt x="5268" y="1083"/>
                    <a:pt x="4753" y="1405"/>
                    <a:pt x="4404" y="1625"/>
                  </a:cubicBezTo>
                  <a:cubicBezTo>
                    <a:pt x="3376" y="2278"/>
                    <a:pt x="2368" y="2629"/>
                    <a:pt x="1238" y="2783"/>
                  </a:cubicBezTo>
                  <a:cubicBezTo>
                    <a:pt x="1077" y="2804"/>
                    <a:pt x="918" y="2832"/>
                    <a:pt x="770" y="2832"/>
                  </a:cubicBezTo>
                  <a:cubicBezTo>
                    <a:pt x="695" y="2832"/>
                    <a:pt x="623" y="2825"/>
                    <a:pt x="555" y="2806"/>
                  </a:cubicBezTo>
                  <a:cubicBezTo>
                    <a:pt x="322" y="2741"/>
                    <a:pt x="141" y="2559"/>
                    <a:pt x="66" y="2442"/>
                  </a:cubicBezTo>
                  <a:cubicBezTo>
                    <a:pt x="49" y="2419"/>
                    <a:pt x="33" y="2395"/>
                    <a:pt x="21" y="2368"/>
                  </a:cubicBezTo>
                  <a:lnTo>
                    <a:pt x="21" y="2368"/>
                  </a:lnTo>
                  <a:lnTo>
                    <a:pt x="561" y="3800"/>
                  </a:lnTo>
                  <a:cubicBezTo>
                    <a:pt x="579" y="3875"/>
                    <a:pt x="611" y="3946"/>
                    <a:pt x="654" y="4006"/>
                  </a:cubicBezTo>
                  <a:cubicBezTo>
                    <a:pt x="729" y="4123"/>
                    <a:pt x="906" y="4305"/>
                    <a:pt x="1144" y="4371"/>
                  </a:cubicBezTo>
                  <a:cubicBezTo>
                    <a:pt x="1211" y="4389"/>
                    <a:pt x="1281" y="4397"/>
                    <a:pt x="1355" y="4397"/>
                  </a:cubicBezTo>
                  <a:cubicBezTo>
                    <a:pt x="1502" y="4397"/>
                    <a:pt x="1661" y="4367"/>
                    <a:pt x="1826" y="4343"/>
                  </a:cubicBezTo>
                  <a:cubicBezTo>
                    <a:pt x="2956" y="4188"/>
                    <a:pt x="3965" y="3838"/>
                    <a:pt x="4988" y="3189"/>
                  </a:cubicBezTo>
                  <a:cubicBezTo>
                    <a:pt x="5337" y="2965"/>
                    <a:pt x="5856" y="2643"/>
                    <a:pt x="6098" y="2119"/>
                  </a:cubicBezTo>
                  <a:cubicBezTo>
                    <a:pt x="6220" y="1867"/>
                    <a:pt x="6225" y="1638"/>
                    <a:pt x="6136" y="1452"/>
                  </a:cubicBezTo>
                  <a:lnTo>
                    <a:pt x="55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75"/>
            <p:cNvSpPr/>
            <p:nvPr/>
          </p:nvSpPr>
          <p:spPr>
            <a:xfrm>
              <a:off x="6020797" y="2323317"/>
              <a:ext cx="97433" cy="188819"/>
            </a:xfrm>
            <a:custGeom>
              <a:avLst/>
              <a:gdLst/>
              <a:ahLst/>
              <a:cxnLst/>
              <a:rect l="l" t="t" r="r" b="b"/>
              <a:pathLst>
                <a:path w="870" h="1686" extrusionOk="0">
                  <a:moveTo>
                    <a:pt x="207" y="0"/>
                  </a:moveTo>
                  <a:cubicBezTo>
                    <a:pt x="151" y="104"/>
                    <a:pt x="80" y="201"/>
                    <a:pt x="1" y="295"/>
                  </a:cubicBezTo>
                  <a:cubicBezTo>
                    <a:pt x="11" y="309"/>
                    <a:pt x="20" y="328"/>
                    <a:pt x="29" y="346"/>
                  </a:cubicBezTo>
                  <a:cubicBezTo>
                    <a:pt x="192" y="733"/>
                    <a:pt x="365" y="1084"/>
                    <a:pt x="580" y="1448"/>
                  </a:cubicBezTo>
                  <a:cubicBezTo>
                    <a:pt x="622" y="1518"/>
                    <a:pt x="664" y="1606"/>
                    <a:pt x="716" y="1686"/>
                  </a:cubicBezTo>
                  <a:cubicBezTo>
                    <a:pt x="762" y="1616"/>
                    <a:pt x="809" y="1546"/>
                    <a:pt x="841" y="1466"/>
                  </a:cubicBezTo>
                  <a:cubicBezTo>
                    <a:pt x="856" y="1444"/>
                    <a:pt x="860" y="1420"/>
                    <a:pt x="869" y="1401"/>
                  </a:cubicBezTo>
                  <a:cubicBezTo>
                    <a:pt x="678" y="953"/>
                    <a:pt x="505" y="416"/>
                    <a:pt x="2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75"/>
            <p:cNvSpPr/>
            <p:nvPr/>
          </p:nvSpPr>
          <p:spPr>
            <a:xfrm>
              <a:off x="5949793" y="2401712"/>
              <a:ext cx="115576" cy="170565"/>
            </a:xfrm>
            <a:custGeom>
              <a:avLst/>
              <a:gdLst/>
              <a:ahLst/>
              <a:cxnLst/>
              <a:rect l="l" t="t" r="r" b="b"/>
              <a:pathLst>
                <a:path w="1032" h="1523" extrusionOk="0">
                  <a:moveTo>
                    <a:pt x="191" y="1"/>
                  </a:moveTo>
                  <a:cubicBezTo>
                    <a:pt x="126" y="48"/>
                    <a:pt x="61" y="89"/>
                    <a:pt x="0" y="132"/>
                  </a:cubicBezTo>
                  <a:cubicBezTo>
                    <a:pt x="37" y="173"/>
                    <a:pt x="85" y="220"/>
                    <a:pt x="113" y="268"/>
                  </a:cubicBezTo>
                  <a:cubicBezTo>
                    <a:pt x="266" y="510"/>
                    <a:pt x="369" y="809"/>
                    <a:pt x="518" y="1074"/>
                  </a:cubicBezTo>
                  <a:cubicBezTo>
                    <a:pt x="593" y="1206"/>
                    <a:pt x="691" y="1337"/>
                    <a:pt x="785" y="1467"/>
                  </a:cubicBezTo>
                  <a:cubicBezTo>
                    <a:pt x="798" y="1486"/>
                    <a:pt x="813" y="1505"/>
                    <a:pt x="826" y="1523"/>
                  </a:cubicBezTo>
                  <a:cubicBezTo>
                    <a:pt x="897" y="1472"/>
                    <a:pt x="962" y="1416"/>
                    <a:pt x="1031" y="1350"/>
                  </a:cubicBezTo>
                  <a:cubicBezTo>
                    <a:pt x="1027" y="1341"/>
                    <a:pt x="1018" y="1327"/>
                    <a:pt x="1014" y="1318"/>
                  </a:cubicBezTo>
                  <a:cubicBezTo>
                    <a:pt x="807" y="930"/>
                    <a:pt x="514" y="337"/>
                    <a:pt x="1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75"/>
            <p:cNvSpPr/>
            <p:nvPr/>
          </p:nvSpPr>
          <p:spPr>
            <a:xfrm>
              <a:off x="5884949" y="2443598"/>
              <a:ext cx="104153" cy="181988"/>
            </a:xfrm>
            <a:custGeom>
              <a:avLst/>
              <a:gdLst/>
              <a:ahLst/>
              <a:cxnLst/>
              <a:rect l="l" t="t" r="r" b="b"/>
              <a:pathLst>
                <a:path w="930" h="1625" extrusionOk="0">
                  <a:moveTo>
                    <a:pt x="192" y="0"/>
                  </a:moveTo>
                  <a:cubicBezTo>
                    <a:pt x="131" y="38"/>
                    <a:pt x="65" y="80"/>
                    <a:pt x="0" y="112"/>
                  </a:cubicBezTo>
                  <a:cubicBezTo>
                    <a:pt x="5" y="243"/>
                    <a:pt x="108" y="364"/>
                    <a:pt x="159" y="486"/>
                  </a:cubicBezTo>
                  <a:cubicBezTo>
                    <a:pt x="299" y="812"/>
                    <a:pt x="397" y="1126"/>
                    <a:pt x="565" y="1434"/>
                  </a:cubicBezTo>
                  <a:cubicBezTo>
                    <a:pt x="597" y="1490"/>
                    <a:pt x="630" y="1560"/>
                    <a:pt x="672" y="1625"/>
                  </a:cubicBezTo>
                  <a:cubicBezTo>
                    <a:pt x="757" y="1579"/>
                    <a:pt x="841" y="1527"/>
                    <a:pt x="929" y="1471"/>
                  </a:cubicBezTo>
                  <a:cubicBezTo>
                    <a:pt x="910" y="1429"/>
                    <a:pt x="892" y="1387"/>
                    <a:pt x="878" y="1350"/>
                  </a:cubicBezTo>
                  <a:cubicBezTo>
                    <a:pt x="817" y="1200"/>
                    <a:pt x="742" y="1037"/>
                    <a:pt x="677" y="888"/>
                  </a:cubicBezTo>
                  <a:cubicBezTo>
                    <a:pt x="528" y="556"/>
                    <a:pt x="383" y="202"/>
                    <a:pt x="1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75"/>
            <p:cNvSpPr/>
            <p:nvPr/>
          </p:nvSpPr>
          <p:spPr>
            <a:xfrm>
              <a:off x="5797035" y="2489067"/>
              <a:ext cx="106841" cy="178964"/>
            </a:xfrm>
            <a:custGeom>
              <a:avLst/>
              <a:gdLst/>
              <a:ahLst/>
              <a:cxnLst/>
              <a:rect l="l" t="t" r="r" b="b"/>
              <a:pathLst>
                <a:path w="954" h="1598" extrusionOk="0">
                  <a:moveTo>
                    <a:pt x="216" y="1"/>
                  </a:moveTo>
                  <a:cubicBezTo>
                    <a:pt x="145" y="38"/>
                    <a:pt x="76" y="70"/>
                    <a:pt x="1" y="98"/>
                  </a:cubicBezTo>
                  <a:cubicBezTo>
                    <a:pt x="1" y="210"/>
                    <a:pt x="52" y="328"/>
                    <a:pt x="89" y="426"/>
                  </a:cubicBezTo>
                  <a:cubicBezTo>
                    <a:pt x="220" y="753"/>
                    <a:pt x="369" y="1023"/>
                    <a:pt x="556" y="1318"/>
                  </a:cubicBezTo>
                  <a:cubicBezTo>
                    <a:pt x="608" y="1397"/>
                    <a:pt x="654" y="1523"/>
                    <a:pt x="734" y="1598"/>
                  </a:cubicBezTo>
                  <a:cubicBezTo>
                    <a:pt x="809" y="1565"/>
                    <a:pt x="878" y="1527"/>
                    <a:pt x="953" y="1495"/>
                  </a:cubicBezTo>
                  <a:cubicBezTo>
                    <a:pt x="934" y="1402"/>
                    <a:pt x="869" y="1303"/>
                    <a:pt x="822" y="1210"/>
                  </a:cubicBezTo>
                  <a:cubicBezTo>
                    <a:pt x="692" y="925"/>
                    <a:pt x="580" y="636"/>
                    <a:pt x="444" y="370"/>
                  </a:cubicBezTo>
                  <a:cubicBezTo>
                    <a:pt x="378" y="248"/>
                    <a:pt x="309" y="89"/>
                    <a:pt x="2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75"/>
            <p:cNvSpPr/>
            <p:nvPr/>
          </p:nvSpPr>
          <p:spPr>
            <a:xfrm>
              <a:off x="5701952" y="2524569"/>
              <a:ext cx="105609" cy="183220"/>
            </a:xfrm>
            <a:custGeom>
              <a:avLst/>
              <a:gdLst/>
              <a:ahLst/>
              <a:cxnLst/>
              <a:rect l="l" t="t" r="r" b="b"/>
              <a:pathLst>
                <a:path w="943" h="1636" extrusionOk="0">
                  <a:moveTo>
                    <a:pt x="270" y="1"/>
                  </a:moveTo>
                  <a:cubicBezTo>
                    <a:pt x="182" y="29"/>
                    <a:pt x="93" y="57"/>
                    <a:pt x="0" y="85"/>
                  </a:cubicBezTo>
                  <a:cubicBezTo>
                    <a:pt x="23" y="188"/>
                    <a:pt x="65" y="291"/>
                    <a:pt x="84" y="361"/>
                  </a:cubicBezTo>
                  <a:cubicBezTo>
                    <a:pt x="219" y="753"/>
                    <a:pt x="331" y="1042"/>
                    <a:pt x="494" y="1378"/>
                  </a:cubicBezTo>
                  <a:cubicBezTo>
                    <a:pt x="532" y="1462"/>
                    <a:pt x="574" y="1556"/>
                    <a:pt x="625" y="1636"/>
                  </a:cubicBezTo>
                  <a:cubicBezTo>
                    <a:pt x="733" y="1602"/>
                    <a:pt x="835" y="1570"/>
                    <a:pt x="943" y="1533"/>
                  </a:cubicBezTo>
                  <a:cubicBezTo>
                    <a:pt x="915" y="1458"/>
                    <a:pt x="873" y="1378"/>
                    <a:pt x="845" y="1309"/>
                  </a:cubicBezTo>
                  <a:cubicBezTo>
                    <a:pt x="785" y="1145"/>
                    <a:pt x="733" y="968"/>
                    <a:pt x="658" y="809"/>
                  </a:cubicBezTo>
                  <a:cubicBezTo>
                    <a:pt x="537" y="538"/>
                    <a:pt x="425" y="225"/>
                    <a:pt x="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75"/>
            <p:cNvSpPr/>
            <p:nvPr/>
          </p:nvSpPr>
          <p:spPr>
            <a:xfrm>
              <a:off x="5617174" y="2549767"/>
              <a:ext cx="99897" cy="178404"/>
            </a:xfrm>
            <a:custGeom>
              <a:avLst/>
              <a:gdLst/>
              <a:ahLst/>
              <a:cxnLst/>
              <a:rect l="l" t="t" r="r" b="b"/>
              <a:pathLst>
                <a:path w="892" h="1593" extrusionOk="0">
                  <a:moveTo>
                    <a:pt x="197" y="0"/>
                  </a:moveTo>
                  <a:cubicBezTo>
                    <a:pt x="131" y="15"/>
                    <a:pt x="70" y="28"/>
                    <a:pt x="5" y="38"/>
                  </a:cubicBezTo>
                  <a:cubicBezTo>
                    <a:pt x="1" y="178"/>
                    <a:pt x="61" y="327"/>
                    <a:pt x="107" y="463"/>
                  </a:cubicBezTo>
                  <a:cubicBezTo>
                    <a:pt x="229" y="795"/>
                    <a:pt x="369" y="1097"/>
                    <a:pt x="533" y="1405"/>
                  </a:cubicBezTo>
                  <a:cubicBezTo>
                    <a:pt x="561" y="1461"/>
                    <a:pt x="589" y="1532"/>
                    <a:pt x="626" y="1593"/>
                  </a:cubicBezTo>
                  <a:cubicBezTo>
                    <a:pt x="715" y="1579"/>
                    <a:pt x="803" y="1560"/>
                    <a:pt x="892" y="1541"/>
                  </a:cubicBezTo>
                  <a:cubicBezTo>
                    <a:pt x="864" y="1467"/>
                    <a:pt x="822" y="1387"/>
                    <a:pt x="794" y="1317"/>
                  </a:cubicBezTo>
                  <a:cubicBezTo>
                    <a:pt x="678" y="1004"/>
                    <a:pt x="566" y="715"/>
                    <a:pt x="421" y="402"/>
                  </a:cubicBezTo>
                  <a:cubicBezTo>
                    <a:pt x="359" y="267"/>
                    <a:pt x="294" y="89"/>
                    <a:pt x="1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75"/>
            <p:cNvSpPr/>
            <p:nvPr/>
          </p:nvSpPr>
          <p:spPr>
            <a:xfrm>
              <a:off x="5509884" y="2566566"/>
              <a:ext cx="93290" cy="175940"/>
            </a:xfrm>
            <a:custGeom>
              <a:avLst/>
              <a:gdLst/>
              <a:ahLst/>
              <a:cxnLst/>
              <a:rect l="l" t="t" r="r" b="b"/>
              <a:pathLst>
                <a:path w="833" h="1571" extrusionOk="0">
                  <a:moveTo>
                    <a:pt x="239" y="0"/>
                  </a:moveTo>
                  <a:cubicBezTo>
                    <a:pt x="180" y="3"/>
                    <a:pt x="123" y="7"/>
                    <a:pt x="68" y="7"/>
                  </a:cubicBezTo>
                  <a:cubicBezTo>
                    <a:pt x="45" y="7"/>
                    <a:pt x="23" y="6"/>
                    <a:pt x="1" y="5"/>
                  </a:cubicBezTo>
                  <a:lnTo>
                    <a:pt x="1" y="5"/>
                  </a:lnTo>
                  <a:cubicBezTo>
                    <a:pt x="15" y="102"/>
                    <a:pt x="90" y="214"/>
                    <a:pt x="123" y="308"/>
                  </a:cubicBezTo>
                  <a:cubicBezTo>
                    <a:pt x="239" y="639"/>
                    <a:pt x="328" y="947"/>
                    <a:pt x="463" y="1270"/>
                  </a:cubicBezTo>
                  <a:cubicBezTo>
                    <a:pt x="505" y="1363"/>
                    <a:pt x="543" y="1480"/>
                    <a:pt x="603" y="1569"/>
                  </a:cubicBezTo>
                  <a:cubicBezTo>
                    <a:pt x="623" y="1570"/>
                    <a:pt x="643" y="1571"/>
                    <a:pt x="663" y="1571"/>
                  </a:cubicBezTo>
                  <a:cubicBezTo>
                    <a:pt x="718" y="1571"/>
                    <a:pt x="773" y="1567"/>
                    <a:pt x="832" y="1559"/>
                  </a:cubicBezTo>
                  <a:cubicBezTo>
                    <a:pt x="828" y="1466"/>
                    <a:pt x="763" y="1354"/>
                    <a:pt x="729" y="1255"/>
                  </a:cubicBezTo>
                  <a:cubicBezTo>
                    <a:pt x="608" y="947"/>
                    <a:pt x="496" y="639"/>
                    <a:pt x="379" y="331"/>
                  </a:cubicBezTo>
                  <a:cubicBezTo>
                    <a:pt x="337" y="224"/>
                    <a:pt x="295" y="98"/>
                    <a:pt x="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75"/>
            <p:cNvSpPr/>
            <p:nvPr/>
          </p:nvSpPr>
          <p:spPr>
            <a:xfrm>
              <a:off x="5439329" y="2481227"/>
              <a:ext cx="54988" cy="41549"/>
            </a:xfrm>
            <a:custGeom>
              <a:avLst/>
              <a:gdLst/>
              <a:ahLst/>
              <a:cxnLst/>
              <a:rect l="l" t="t" r="r" b="b"/>
              <a:pathLst>
                <a:path w="491" h="371" extrusionOk="0">
                  <a:moveTo>
                    <a:pt x="458" y="174"/>
                  </a:moveTo>
                  <a:cubicBezTo>
                    <a:pt x="490" y="370"/>
                    <a:pt x="1" y="220"/>
                    <a:pt x="132" y="75"/>
                  </a:cubicBezTo>
                  <a:cubicBezTo>
                    <a:pt x="201" y="0"/>
                    <a:pt x="388" y="103"/>
                    <a:pt x="458" y="1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75"/>
            <p:cNvSpPr/>
            <p:nvPr/>
          </p:nvSpPr>
          <p:spPr>
            <a:xfrm>
              <a:off x="5505740" y="2503738"/>
              <a:ext cx="99561" cy="32590"/>
            </a:xfrm>
            <a:custGeom>
              <a:avLst/>
              <a:gdLst/>
              <a:ahLst/>
              <a:cxnLst/>
              <a:rect l="l" t="t" r="r" b="b"/>
              <a:pathLst>
                <a:path w="889" h="291" extrusionOk="0">
                  <a:moveTo>
                    <a:pt x="85" y="239"/>
                  </a:moveTo>
                  <a:cubicBezTo>
                    <a:pt x="52" y="211"/>
                    <a:pt x="1" y="141"/>
                    <a:pt x="61" y="79"/>
                  </a:cubicBezTo>
                  <a:cubicBezTo>
                    <a:pt x="136" y="1"/>
                    <a:pt x="351" y="47"/>
                    <a:pt x="440" y="51"/>
                  </a:cubicBezTo>
                  <a:cubicBezTo>
                    <a:pt x="547" y="57"/>
                    <a:pt x="753" y="14"/>
                    <a:pt x="809" y="126"/>
                  </a:cubicBezTo>
                  <a:cubicBezTo>
                    <a:pt x="888" y="281"/>
                    <a:pt x="575" y="290"/>
                    <a:pt x="468" y="290"/>
                  </a:cubicBezTo>
                  <a:cubicBezTo>
                    <a:pt x="407" y="290"/>
                    <a:pt x="351" y="286"/>
                    <a:pt x="304" y="281"/>
                  </a:cubicBezTo>
                  <a:cubicBezTo>
                    <a:pt x="220" y="275"/>
                    <a:pt x="150" y="290"/>
                    <a:pt x="85" y="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75"/>
            <p:cNvSpPr/>
            <p:nvPr/>
          </p:nvSpPr>
          <p:spPr>
            <a:xfrm>
              <a:off x="5873862" y="2203596"/>
              <a:ext cx="82762" cy="49277"/>
            </a:xfrm>
            <a:custGeom>
              <a:avLst/>
              <a:gdLst/>
              <a:ahLst/>
              <a:cxnLst/>
              <a:rect l="l" t="t" r="r" b="b"/>
              <a:pathLst>
                <a:path w="739" h="440" extrusionOk="0">
                  <a:moveTo>
                    <a:pt x="28" y="89"/>
                  </a:moveTo>
                  <a:cubicBezTo>
                    <a:pt x="151" y="0"/>
                    <a:pt x="739" y="80"/>
                    <a:pt x="701" y="276"/>
                  </a:cubicBezTo>
                  <a:cubicBezTo>
                    <a:pt x="668" y="440"/>
                    <a:pt x="151" y="360"/>
                    <a:pt x="39" y="229"/>
                  </a:cubicBezTo>
                  <a:cubicBezTo>
                    <a:pt x="11" y="196"/>
                    <a:pt x="0" y="164"/>
                    <a:pt x="28" y="8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75"/>
            <p:cNvSpPr/>
            <p:nvPr/>
          </p:nvSpPr>
          <p:spPr>
            <a:xfrm>
              <a:off x="5939266" y="2256457"/>
              <a:ext cx="36286" cy="41325"/>
            </a:xfrm>
            <a:custGeom>
              <a:avLst/>
              <a:gdLst/>
              <a:ahLst/>
              <a:cxnLst/>
              <a:rect l="l" t="t" r="r" b="b"/>
              <a:pathLst>
                <a:path w="324" h="369" extrusionOk="0">
                  <a:moveTo>
                    <a:pt x="24" y="196"/>
                  </a:moveTo>
                  <a:cubicBezTo>
                    <a:pt x="0" y="0"/>
                    <a:pt x="295" y="52"/>
                    <a:pt x="304" y="168"/>
                  </a:cubicBezTo>
                  <a:cubicBezTo>
                    <a:pt x="323" y="326"/>
                    <a:pt x="43" y="369"/>
                    <a:pt x="24" y="1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75"/>
            <p:cNvSpPr/>
            <p:nvPr/>
          </p:nvSpPr>
          <p:spPr>
            <a:xfrm>
              <a:off x="5980591" y="2214459"/>
              <a:ext cx="52412" cy="38413"/>
            </a:xfrm>
            <a:custGeom>
              <a:avLst/>
              <a:gdLst/>
              <a:ahLst/>
              <a:cxnLst/>
              <a:rect l="l" t="t" r="r" b="b"/>
              <a:pathLst>
                <a:path w="468" h="343" extrusionOk="0">
                  <a:moveTo>
                    <a:pt x="10" y="188"/>
                  </a:moveTo>
                  <a:cubicBezTo>
                    <a:pt x="24" y="1"/>
                    <a:pt x="467" y="80"/>
                    <a:pt x="435" y="248"/>
                  </a:cubicBezTo>
                  <a:cubicBezTo>
                    <a:pt x="420" y="319"/>
                    <a:pt x="370" y="328"/>
                    <a:pt x="276" y="333"/>
                  </a:cubicBezTo>
                  <a:cubicBezTo>
                    <a:pt x="140" y="343"/>
                    <a:pt x="0" y="319"/>
                    <a:pt x="10" y="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75"/>
            <p:cNvSpPr/>
            <p:nvPr/>
          </p:nvSpPr>
          <p:spPr>
            <a:xfrm>
              <a:off x="5845080" y="3181969"/>
              <a:ext cx="1213439" cy="1421521"/>
            </a:xfrm>
            <a:custGeom>
              <a:avLst/>
              <a:gdLst/>
              <a:ahLst/>
              <a:cxnLst/>
              <a:rect l="l" t="t" r="r" b="b"/>
              <a:pathLst>
                <a:path w="10835" h="12693" extrusionOk="0">
                  <a:moveTo>
                    <a:pt x="4619" y="1"/>
                  </a:moveTo>
                  <a:cubicBezTo>
                    <a:pt x="4806" y="295"/>
                    <a:pt x="4923" y="566"/>
                    <a:pt x="5212" y="701"/>
                  </a:cubicBezTo>
                  <a:cubicBezTo>
                    <a:pt x="5609" y="893"/>
                    <a:pt x="6291" y="766"/>
                    <a:pt x="6664" y="971"/>
                  </a:cubicBezTo>
                  <a:cubicBezTo>
                    <a:pt x="6936" y="1126"/>
                    <a:pt x="7141" y="1523"/>
                    <a:pt x="7332" y="1855"/>
                  </a:cubicBezTo>
                  <a:cubicBezTo>
                    <a:pt x="7537" y="2195"/>
                    <a:pt x="7724" y="2531"/>
                    <a:pt x="7893" y="2840"/>
                  </a:cubicBezTo>
                  <a:cubicBezTo>
                    <a:pt x="8261" y="3531"/>
                    <a:pt x="8645" y="4199"/>
                    <a:pt x="9009" y="4820"/>
                  </a:cubicBezTo>
                  <a:cubicBezTo>
                    <a:pt x="9214" y="5169"/>
                    <a:pt x="9363" y="5520"/>
                    <a:pt x="9522" y="5861"/>
                  </a:cubicBezTo>
                  <a:cubicBezTo>
                    <a:pt x="9854" y="6557"/>
                    <a:pt x="10138" y="7247"/>
                    <a:pt x="10447" y="8032"/>
                  </a:cubicBezTo>
                  <a:cubicBezTo>
                    <a:pt x="10596" y="8415"/>
                    <a:pt x="10834" y="9050"/>
                    <a:pt x="10671" y="9499"/>
                  </a:cubicBezTo>
                  <a:cubicBezTo>
                    <a:pt x="10498" y="9965"/>
                    <a:pt x="9873" y="10268"/>
                    <a:pt x="9391" y="10507"/>
                  </a:cubicBezTo>
                  <a:cubicBezTo>
                    <a:pt x="8056" y="11165"/>
                    <a:pt x="6897" y="11740"/>
                    <a:pt x="5516" y="12342"/>
                  </a:cubicBezTo>
                  <a:cubicBezTo>
                    <a:pt x="5151" y="12501"/>
                    <a:pt x="4690" y="12692"/>
                    <a:pt x="4255" y="12514"/>
                  </a:cubicBezTo>
                  <a:cubicBezTo>
                    <a:pt x="4087" y="12449"/>
                    <a:pt x="3849" y="12230"/>
                    <a:pt x="3709" y="12053"/>
                  </a:cubicBezTo>
                  <a:cubicBezTo>
                    <a:pt x="3507" y="11800"/>
                    <a:pt x="3354" y="11469"/>
                    <a:pt x="3181" y="11160"/>
                  </a:cubicBezTo>
                  <a:cubicBezTo>
                    <a:pt x="2522" y="9951"/>
                    <a:pt x="1916" y="8700"/>
                    <a:pt x="1234" y="7425"/>
                  </a:cubicBezTo>
                  <a:cubicBezTo>
                    <a:pt x="907" y="6804"/>
                    <a:pt x="627" y="6178"/>
                    <a:pt x="324" y="5492"/>
                  </a:cubicBezTo>
                  <a:cubicBezTo>
                    <a:pt x="155" y="5104"/>
                    <a:pt x="1" y="4698"/>
                    <a:pt x="85" y="4264"/>
                  </a:cubicBezTo>
                  <a:cubicBezTo>
                    <a:pt x="145" y="3960"/>
                    <a:pt x="337" y="3699"/>
                    <a:pt x="501" y="3465"/>
                  </a:cubicBezTo>
                  <a:cubicBezTo>
                    <a:pt x="660" y="3236"/>
                    <a:pt x="884" y="2966"/>
                    <a:pt x="902" y="2648"/>
                  </a:cubicBezTo>
                  <a:cubicBezTo>
                    <a:pt x="916" y="2344"/>
                    <a:pt x="785" y="2130"/>
                    <a:pt x="706" y="1883"/>
                  </a:cubicBezTo>
                  <a:cubicBezTo>
                    <a:pt x="1645" y="1392"/>
                    <a:pt x="2625" y="943"/>
                    <a:pt x="3597" y="463"/>
                  </a:cubicBezTo>
                  <a:cubicBezTo>
                    <a:pt x="3933" y="299"/>
                    <a:pt x="4302" y="109"/>
                    <a:pt x="4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75"/>
            <p:cNvSpPr/>
            <p:nvPr/>
          </p:nvSpPr>
          <p:spPr>
            <a:xfrm>
              <a:off x="5876438" y="3577306"/>
              <a:ext cx="791339" cy="862566"/>
            </a:xfrm>
            <a:custGeom>
              <a:avLst/>
              <a:gdLst/>
              <a:ahLst/>
              <a:cxnLst/>
              <a:rect l="l" t="t" r="r" b="b"/>
              <a:pathLst>
                <a:path w="7066" h="7702" extrusionOk="0">
                  <a:moveTo>
                    <a:pt x="4262" y="1"/>
                  </a:moveTo>
                  <a:cubicBezTo>
                    <a:pt x="4256" y="1"/>
                    <a:pt x="4251" y="1"/>
                    <a:pt x="4246" y="1"/>
                  </a:cubicBezTo>
                  <a:cubicBezTo>
                    <a:pt x="3788" y="6"/>
                    <a:pt x="3359" y="253"/>
                    <a:pt x="2985" y="398"/>
                  </a:cubicBezTo>
                  <a:cubicBezTo>
                    <a:pt x="2589" y="551"/>
                    <a:pt x="2201" y="706"/>
                    <a:pt x="1804" y="893"/>
                  </a:cubicBezTo>
                  <a:cubicBezTo>
                    <a:pt x="1272" y="1135"/>
                    <a:pt x="645" y="1420"/>
                    <a:pt x="156" y="1756"/>
                  </a:cubicBezTo>
                  <a:cubicBezTo>
                    <a:pt x="109" y="1784"/>
                    <a:pt x="57" y="1822"/>
                    <a:pt x="1" y="1859"/>
                  </a:cubicBezTo>
                  <a:cubicBezTo>
                    <a:pt x="16" y="1896"/>
                    <a:pt x="29" y="1930"/>
                    <a:pt x="44" y="1962"/>
                  </a:cubicBezTo>
                  <a:cubicBezTo>
                    <a:pt x="347" y="2648"/>
                    <a:pt x="627" y="3274"/>
                    <a:pt x="954" y="3895"/>
                  </a:cubicBezTo>
                  <a:cubicBezTo>
                    <a:pt x="1636" y="5170"/>
                    <a:pt x="2242" y="6421"/>
                    <a:pt x="2901" y="7630"/>
                  </a:cubicBezTo>
                  <a:cubicBezTo>
                    <a:pt x="2915" y="7654"/>
                    <a:pt x="2929" y="7678"/>
                    <a:pt x="2943" y="7701"/>
                  </a:cubicBezTo>
                  <a:cubicBezTo>
                    <a:pt x="3485" y="7439"/>
                    <a:pt x="4063" y="7122"/>
                    <a:pt x="4550" y="6893"/>
                  </a:cubicBezTo>
                  <a:cubicBezTo>
                    <a:pt x="4936" y="6710"/>
                    <a:pt x="5301" y="6566"/>
                    <a:pt x="5679" y="6384"/>
                  </a:cubicBezTo>
                  <a:cubicBezTo>
                    <a:pt x="6048" y="6211"/>
                    <a:pt x="6440" y="6014"/>
                    <a:pt x="6701" y="5744"/>
                  </a:cubicBezTo>
                  <a:cubicBezTo>
                    <a:pt x="6786" y="5660"/>
                    <a:pt x="6908" y="5492"/>
                    <a:pt x="6940" y="5394"/>
                  </a:cubicBezTo>
                  <a:cubicBezTo>
                    <a:pt x="7066" y="5068"/>
                    <a:pt x="6940" y="4670"/>
                    <a:pt x="6833" y="4357"/>
                  </a:cubicBezTo>
                  <a:cubicBezTo>
                    <a:pt x="6749" y="4119"/>
                    <a:pt x="6641" y="3885"/>
                    <a:pt x="6557" y="3685"/>
                  </a:cubicBezTo>
                  <a:cubicBezTo>
                    <a:pt x="6160" y="2742"/>
                    <a:pt x="5815" y="2014"/>
                    <a:pt x="5408" y="1098"/>
                  </a:cubicBezTo>
                  <a:cubicBezTo>
                    <a:pt x="5196" y="617"/>
                    <a:pt x="4895" y="1"/>
                    <a:pt x="42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75"/>
            <p:cNvSpPr/>
            <p:nvPr/>
          </p:nvSpPr>
          <p:spPr>
            <a:xfrm>
              <a:off x="6020349" y="3759855"/>
              <a:ext cx="333178" cy="318507"/>
            </a:xfrm>
            <a:custGeom>
              <a:avLst/>
              <a:gdLst/>
              <a:ahLst/>
              <a:cxnLst/>
              <a:rect l="l" t="t" r="r" b="b"/>
              <a:pathLst>
                <a:path w="2975" h="2844" extrusionOk="0">
                  <a:moveTo>
                    <a:pt x="1640" y="608"/>
                  </a:moveTo>
                  <a:cubicBezTo>
                    <a:pt x="1840" y="556"/>
                    <a:pt x="2181" y="346"/>
                    <a:pt x="2485" y="328"/>
                  </a:cubicBezTo>
                  <a:cubicBezTo>
                    <a:pt x="2704" y="313"/>
                    <a:pt x="2975" y="962"/>
                    <a:pt x="2929" y="1261"/>
                  </a:cubicBezTo>
                  <a:cubicBezTo>
                    <a:pt x="2901" y="1425"/>
                    <a:pt x="2414" y="1574"/>
                    <a:pt x="2177" y="1742"/>
                  </a:cubicBezTo>
                  <a:cubicBezTo>
                    <a:pt x="2265" y="1966"/>
                    <a:pt x="2513" y="2358"/>
                    <a:pt x="2391" y="2470"/>
                  </a:cubicBezTo>
                  <a:cubicBezTo>
                    <a:pt x="2214" y="2630"/>
                    <a:pt x="1873" y="2788"/>
                    <a:pt x="1718" y="2816"/>
                  </a:cubicBezTo>
                  <a:cubicBezTo>
                    <a:pt x="1565" y="2844"/>
                    <a:pt x="1378" y="2367"/>
                    <a:pt x="1220" y="2143"/>
                  </a:cubicBezTo>
                  <a:cubicBezTo>
                    <a:pt x="990" y="2265"/>
                    <a:pt x="682" y="2485"/>
                    <a:pt x="449" y="2373"/>
                  </a:cubicBezTo>
                  <a:cubicBezTo>
                    <a:pt x="328" y="2311"/>
                    <a:pt x="103" y="1901"/>
                    <a:pt x="65" y="1723"/>
                  </a:cubicBezTo>
                  <a:cubicBezTo>
                    <a:pt x="0" y="1382"/>
                    <a:pt x="440" y="1224"/>
                    <a:pt x="682" y="1070"/>
                  </a:cubicBezTo>
                  <a:cubicBezTo>
                    <a:pt x="621" y="865"/>
                    <a:pt x="481" y="748"/>
                    <a:pt x="509" y="514"/>
                  </a:cubicBezTo>
                  <a:cubicBezTo>
                    <a:pt x="533" y="294"/>
                    <a:pt x="883" y="57"/>
                    <a:pt x="1140" y="33"/>
                  </a:cubicBezTo>
                  <a:cubicBezTo>
                    <a:pt x="1485" y="0"/>
                    <a:pt x="1528" y="369"/>
                    <a:pt x="1640" y="6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75"/>
            <p:cNvSpPr/>
            <p:nvPr/>
          </p:nvSpPr>
          <p:spPr>
            <a:xfrm>
              <a:off x="6186659" y="4051149"/>
              <a:ext cx="285581" cy="179972"/>
            </a:xfrm>
            <a:custGeom>
              <a:avLst/>
              <a:gdLst/>
              <a:ahLst/>
              <a:cxnLst/>
              <a:rect l="l" t="t" r="r" b="b"/>
              <a:pathLst>
                <a:path w="2550" h="1607" extrusionOk="0">
                  <a:moveTo>
                    <a:pt x="2330" y="1"/>
                  </a:moveTo>
                  <a:cubicBezTo>
                    <a:pt x="1798" y="234"/>
                    <a:pt x="1023" y="617"/>
                    <a:pt x="467" y="897"/>
                  </a:cubicBezTo>
                  <a:cubicBezTo>
                    <a:pt x="327" y="967"/>
                    <a:pt x="121" y="1065"/>
                    <a:pt x="0" y="1167"/>
                  </a:cubicBezTo>
                  <a:cubicBezTo>
                    <a:pt x="80" y="1313"/>
                    <a:pt x="159" y="1462"/>
                    <a:pt x="239" y="1606"/>
                  </a:cubicBezTo>
                  <a:cubicBezTo>
                    <a:pt x="453" y="1597"/>
                    <a:pt x="748" y="1363"/>
                    <a:pt x="906" y="1279"/>
                  </a:cubicBezTo>
                  <a:cubicBezTo>
                    <a:pt x="1397" y="1014"/>
                    <a:pt x="1858" y="803"/>
                    <a:pt x="2298" y="570"/>
                  </a:cubicBezTo>
                  <a:cubicBezTo>
                    <a:pt x="2377" y="528"/>
                    <a:pt x="2466" y="486"/>
                    <a:pt x="2550" y="434"/>
                  </a:cubicBezTo>
                  <a:cubicBezTo>
                    <a:pt x="2475" y="290"/>
                    <a:pt x="2405" y="145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75"/>
            <p:cNvSpPr/>
            <p:nvPr/>
          </p:nvSpPr>
          <p:spPr>
            <a:xfrm>
              <a:off x="6241647" y="4150375"/>
              <a:ext cx="280317" cy="170677"/>
            </a:xfrm>
            <a:custGeom>
              <a:avLst/>
              <a:gdLst/>
              <a:ahLst/>
              <a:cxnLst/>
              <a:rect l="l" t="t" r="r" b="b"/>
              <a:pathLst>
                <a:path w="2503" h="1524" extrusionOk="0">
                  <a:moveTo>
                    <a:pt x="2470" y="291"/>
                  </a:moveTo>
                  <a:cubicBezTo>
                    <a:pt x="2414" y="197"/>
                    <a:pt x="2358" y="100"/>
                    <a:pt x="2302" y="1"/>
                  </a:cubicBezTo>
                  <a:cubicBezTo>
                    <a:pt x="2087" y="57"/>
                    <a:pt x="1886" y="231"/>
                    <a:pt x="1722" y="309"/>
                  </a:cubicBezTo>
                  <a:cubicBezTo>
                    <a:pt x="1345" y="505"/>
                    <a:pt x="789" y="781"/>
                    <a:pt x="415" y="968"/>
                  </a:cubicBezTo>
                  <a:cubicBezTo>
                    <a:pt x="313" y="1020"/>
                    <a:pt x="134" y="1085"/>
                    <a:pt x="0" y="1164"/>
                  </a:cubicBezTo>
                  <a:cubicBezTo>
                    <a:pt x="4" y="1169"/>
                    <a:pt x="9" y="1173"/>
                    <a:pt x="9" y="1183"/>
                  </a:cubicBezTo>
                  <a:cubicBezTo>
                    <a:pt x="78" y="1295"/>
                    <a:pt x="154" y="1412"/>
                    <a:pt x="224" y="1524"/>
                  </a:cubicBezTo>
                  <a:cubicBezTo>
                    <a:pt x="266" y="1500"/>
                    <a:pt x="308" y="1477"/>
                    <a:pt x="359" y="1458"/>
                  </a:cubicBezTo>
                  <a:cubicBezTo>
                    <a:pt x="1003" y="1192"/>
                    <a:pt x="1485" y="903"/>
                    <a:pt x="2078" y="585"/>
                  </a:cubicBezTo>
                  <a:cubicBezTo>
                    <a:pt x="2180" y="529"/>
                    <a:pt x="2371" y="445"/>
                    <a:pt x="2502" y="347"/>
                  </a:cubicBezTo>
                  <a:cubicBezTo>
                    <a:pt x="2494" y="328"/>
                    <a:pt x="2483" y="309"/>
                    <a:pt x="2470" y="2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75"/>
            <p:cNvSpPr/>
            <p:nvPr/>
          </p:nvSpPr>
          <p:spPr>
            <a:xfrm>
              <a:off x="6652662" y="3484239"/>
              <a:ext cx="97321" cy="177396"/>
            </a:xfrm>
            <a:custGeom>
              <a:avLst/>
              <a:gdLst/>
              <a:ahLst/>
              <a:cxnLst/>
              <a:rect l="l" t="t" r="r" b="b"/>
              <a:pathLst>
                <a:path w="869" h="1584" extrusionOk="0">
                  <a:moveTo>
                    <a:pt x="673" y="1578"/>
                  </a:moveTo>
                  <a:cubicBezTo>
                    <a:pt x="462" y="1425"/>
                    <a:pt x="294" y="1024"/>
                    <a:pt x="154" y="617"/>
                  </a:cubicBezTo>
                  <a:cubicBezTo>
                    <a:pt x="93" y="444"/>
                    <a:pt x="0" y="160"/>
                    <a:pt x="149" y="85"/>
                  </a:cubicBezTo>
                  <a:cubicBezTo>
                    <a:pt x="326" y="1"/>
                    <a:pt x="485" y="304"/>
                    <a:pt x="541" y="416"/>
                  </a:cubicBezTo>
                  <a:cubicBezTo>
                    <a:pt x="719" y="761"/>
                    <a:pt x="863" y="1214"/>
                    <a:pt x="869" y="1476"/>
                  </a:cubicBezTo>
                  <a:cubicBezTo>
                    <a:pt x="845" y="1532"/>
                    <a:pt x="742" y="1584"/>
                    <a:pt x="673" y="15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75"/>
            <p:cNvSpPr/>
            <p:nvPr/>
          </p:nvSpPr>
          <p:spPr>
            <a:xfrm>
              <a:off x="6488816" y="3419395"/>
              <a:ext cx="96426" cy="111545"/>
            </a:xfrm>
            <a:custGeom>
              <a:avLst/>
              <a:gdLst/>
              <a:ahLst/>
              <a:cxnLst/>
              <a:rect l="l" t="t" r="r" b="b"/>
              <a:pathLst>
                <a:path w="861" h="996" extrusionOk="0">
                  <a:moveTo>
                    <a:pt x="753" y="743"/>
                  </a:moveTo>
                  <a:cubicBezTo>
                    <a:pt x="417" y="995"/>
                    <a:pt x="1" y="178"/>
                    <a:pt x="328" y="56"/>
                  </a:cubicBezTo>
                  <a:cubicBezTo>
                    <a:pt x="468" y="0"/>
                    <a:pt x="819" y="323"/>
                    <a:pt x="847" y="547"/>
                  </a:cubicBezTo>
                  <a:cubicBezTo>
                    <a:pt x="860" y="627"/>
                    <a:pt x="809" y="701"/>
                    <a:pt x="753" y="7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75"/>
            <p:cNvSpPr/>
            <p:nvPr/>
          </p:nvSpPr>
          <p:spPr>
            <a:xfrm>
              <a:off x="6479409" y="3301802"/>
              <a:ext cx="99561" cy="88474"/>
            </a:xfrm>
            <a:custGeom>
              <a:avLst/>
              <a:gdLst/>
              <a:ahLst/>
              <a:cxnLst/>
              <a:rect l="l" t="t" r="r" b="b"/>
              <a:pathLst>
                <a:path w="889" h="790" extrusionOk="0">
                  <a:moveTo>
                    <a:pt x="748" y="692"/>
                  </a:moveTo>
                  <a:cubicBezTo>
                    <a:pt x="641" y="789"/>
                    <a:pt x="444" y="700"/>
                    <a:pt x="295" y="546"/>
                  </a:cubicBezTo>
                  <a:cubicBezTo>
                    <a:pt x="174" y="420"/>
                    <a:pt x="1" y="126"/>
                    <a:pt x="183" y="42"/>
                  </a:cubicBezTo>
                  <a:cubicBezTo>
                    <a:pt x="263" y="0"/>
                    <a:pt x="431" y="52"/>
                    <a:pt x="557" y="177"/>
                  </a:cubicBezTo>
                  <a:cubicBezTo>
                    <a:pt x="707" y="327"/>
                    <a:pt x="888" y="560"/>
                    <a:pt x="748" y="6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75"/>
            <p:cNvSpPr/>
            <p:nvPr/>
          </p:nvSpPr>
          <p:spPr>
            <a:xfrm>
              <a:off x="6344009" y="4497666"/>
              <a:ext cx="84330" cy="69659"/>
            </a:xfrm>
            <a:custGeom>
              <a:avLst/>
              <a:gdLst/>
              <a:ahLst/>
              <a:cxnLst/>
              <a:rect l="l" t="t" r="r" b="b"/>
              <a:pathLst>
                <a:path w="753" h="622" extrusionOk="0">
                  <a:moveTo>
                    <a:pt x="276" y="1"/>
                  </a:moveTo>
                  <a:cubicBezTo>
                    <a:pt x="0" y="160"/>
                    <a:pt x="692" y="622"/>
                    <a:pt x="733" y="309"/>
                  </a:cubicBezTo>
                  <a:cubicBezTo>
                    <a:pt x="752" y="145"/>
                    <a:pt x="435" y="15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75"/>
            <p:cNvSpPr/>
            <p:nvPr/>
          </p:nvSpPr>
          <p:spPr>
            <a:xfrm>
              <a:off x="6214321" y="4377946"/>
              <a:ext cx="126104" cy="120840"/>
            </a:xfrm>
            <a:custGeom>
              <a:avLst/>
              <a:gdLst/>
              <a:ahLst/>
              <a:cxnLst/>
              <a:rect l="l" t="t" r="r" b="b"/>
              <a:pathLst>
                <a:path w="1126" h="1079" extrusionOk="0">
                  <a:moveTo>
                    <a:pt x="878" y="1065"/>
                  </a:moveTo>
                  <a:cubicBezTo>
                    <a:pt x="944" y="1079"/>
                    <a:pt x="1085" y="1070"/>
                    <a:pt x="1102" y="934"/>
                  </a:cubicBezTo>
                  <a:cubicBezTo>
                    <a:pt x="1126" y="757"/>
                    <a:pt x="841" y="538"/>
                    <a:pt x="748" y="430"/>
                  </a:cubicBezTo>
                  <a:cubicBezTo>
                    <a:pt x="631" y="300"/>
                    <a:pt x="468" y="1"/>
                    <a:pt x="277" y="38"/>
                  </a:cubicBezTo>
                  <a:cubicBezTo>
                    <a:pt x="1" y="98"/>
                    <a:pt x="309" y="505"/>
                    <a:pt x="421" y="641"/>
                  </a:cubicBezTo>
                  <a:cubicBezTo>
                    <a:pt x="482" y="715"/>
                    <a:pt x="547" y="776"/>
                    <a:pt x="598" y="837"/>
                  </a:cubicBezTo>
                  <a:cubicBezTo>
                    <a:pt x="692" y="934"/>
                    <a:pt x="748" y="1037"/>
                    <a:pt x="878" y="10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75"/>
            <p:cNvSpPr/>
            <p:nvPr/>
          </p:nvSpPr>
          <p:spPr>
            <a:xfrm>
              <a:off x="5794907" y="2973326"/>
              <a:ext cx="624022" cy="461857"/>
            </a:xfrm>
            <a:custGeom>
              <a:avLst/>
              <a:gdLst/>
              <a:ahLst/>
              <a:cxnLst/>
              <a:rect l="l" t="t" r="r" b="b"/>
              <a:pathLst>
                <a:path w="5572" h="4124" extrusionOk="0">
                  <a:moveTo>
                    <a:pt x="5114" y="953"/>
                  </a:moveTo>
                  <a:cubicBezTo>
                    <a:pt x="5026" y="799"/>
                    <a:pt x="4974" y="668"/>
                    <a:pt x="4871" y="509"/>
                  </a:cubicBezTo>
                  <a:cubicBezTo>
                    <a:pt x="4773" y="360"/>
                    <a:pt x="4605" y="155"/>
                    <a:pt x="4446" y="89"/>
                  </a:cubicBezTo>
                  <a:cubicBezTo>
                    <a:pt x="4241" y="0"/>
                    <a:pt x="3998" y="75"/>
                    <a:pt x="3765" y="168"/>
                  </a:cubicBezTo>
                  <a:cubicBezTo>
                    <a:pt x="3311" y="351"/>
                    <a:pt x="1780" y="1173"/>
                    <a:pt x="1780" y="1173"/>
                  </a:cubicBezTo>
                  <a:cubicBezTo>
                    <a:pt x="1373" y="1360"/>
                    <a:pt x="996" y="1537"/>
                    <a:pt x="612" y="1761"/>
                  </a:cubicBezTo>
                  <a:cubicBezTo>
                    <a:pt x="393" y="1888"/>
                    <a:pt x="201" y="2032"/>
                    <a:pt x="127" y="2252"/>
                  </a:cubicBezTo>
                  <a:cubicBezTo>
                    <a:pt x="1" y="2648"/>
                    <a:pt x="309" y="3190"/>
                    <a:pt x="379" y="3349"/>
                  </a:cubicBezTo>
                  <a:cubicBezTo>
                    <a:pt x="524" y="3681"/>
                    <a:pt x="705" y="4123"/>
                    <a:pt x="1229" y="4063"/>
                  </a:cubicBezTo>
                  <a:cubicBezTo>
                    <a:pt x="1434" y="4045"/>
                    <a:pt x="1654" y="3927"/>
                    <a:pt x="1854" y="3830"/>
                  </a:cubicBezTo>
                  <a:cubicBezTo>
                    <a:pt x="2196" y="3662"/>
                    <a:pt x="4297" y="2588"/>
                    <a:pt x="4642" y="2420"/>
                  </a:cubicBezTo>
                  <a:cubicBezTo>
                    <a:pt x="4838" y="2321"/>
                    <a:pt x="5063" y="2218"/>
                    <a:pt x="5207" y="2069"/>
                  </a:cubicBezTo>
                  <a:cubicBezTo>
                    <a:pt x="5571" y="1691"/>
                    <a:pt x="5287" y="1271"/>
                    <a:pt x="5114" y="9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75"/>
            <p:cNvSpPr/>
            <p:nvPr/>
          </p:nvSpPr>
          <p:spPr>
            <a:xfrm>
              <a:off x="5804314" y="3112757"/>
              <a:ext cx="298684" cy="161829"/>
            </a:xfrm>
            <a:custGeom>
              <a:avLst/>
              <a:gdLst/>
              <a:ahLst/>
              <a:cxnLst/>
              <a:rect l="l" t="t" r="r" b="b"/>
              <a:pathLst>
                <a:path w="2667" h="1445" extrusionOk="0">
                  <a:moveTo>
                    <a:pt x="2519" y="0"/>
                  </a:moveTo>
                  <a:cubicBezTo>
                    <a:pt x="2487" y="0"/>
                    <a:pt x="2453" y="6"/>
                    <a:pt x="2425" y="12"/>
                  </a:cubicBezTo>
                  <a:cubicBezTo>
                    <a:pt x="2317" y="40"/>
                    <a:pt x="2341" y="44"/>
                    <a:pt x="2237" y="82"/>
                  </a:cubicBezTo>
                  <a:cubicBezTo>
                    <a:pt x="1608" y="306"/>
                    <a:pt x="968" y="604"/>
                    <a:pt x="365" y="908"/>
                  </a:cubicBezTo>
                  <a:cubicBezTo>
                    <a:pt x="253" y="960"/>
                    <a:pt x="141" y="1016"/>
                    <a:pt x="24" y="1076"/>
                  </a:cubicBezTo>
                  <a:cubicBezTo>
                    <a:pt x="1" y="1193"/>
                    <a:pt x="15" y="1319"/>
                    <a:pt x="39" y="1445"/>
                  </a:cubicBezTo>
                  <a:cubicBezTo>
                    <a:pt x="141" y="1399"/>
                    <a:pt x="235" y="1352"/>
                    <a:pt x="313" y="1309"/>
                  </a:cubicBezTo>
                  <a:cubicBezTo>
                    <a:pt x="846" y="1039"/>
                    <a:pt x="1360" y="801"/>
                    <a:pt x="1892" y="539"/>
                  </a:cubicBezTo>
                  <a:cubicBezTo>
                    <a:pt x="2032" y="469"/>
                    <a:pt x="2209" y="367"/>
                    <a:pt x="2378" y="264"/>
                  </a:cubicBezTo>
                  <a:cubicBezTo>
                    <a:pt x="2438" y="227"/>
                    <a:pt x="2667" y="133"/>
                    <a:pt x="2611" y="35"/>
                  </a:cubicBezTo>
                  <a:cubicBezTo>
                    <a:pt x="2595" y="9"/>
                    <a:pt x="2559" y="0"/>
                    <a:pt x="2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75"/>
            <p:cNvSpPr/>
            <p:nvPr/>
          </p:nvSpPr>
          <p:spPr>
            <a:xfrm>
              <a:off x="6174563" y="2994717"/>
              <a:ext cx="161269" cy="95754"/>
            </a:xfrm>
            <a:custGeom>
              <a:avLst/>
              <a:gdLst/>
              <a:ahLst/>
              <a:cxnLst/>
              <a:rect l="l" t="t" r="r" b="b"/>
              <a:pathLst>
                <a:path w="1440" h="855" extrusionOk="0">
                  <a:moveTo>
                    <a:pt x="1210" y="1"/>
                  </a:moveTo>
                  <a:cubicBezTo>
                    <a:pt x="1093" y="53"/>
                    <a:pt x="977" y="109"/>
                    <a:pt x="865" y="169"/>
                  </a:cubicBezTo>
                  <a:cubicBezTo>
                    <a:pt x="612" y="296"/>
                    <a:pt x="337" y="417"/>
                    <a:pt x="113" y="604"/>
                  </a:cubicBezTo>
                  <a:cubicBezTo>
                    <a:pt x="71" y="636"/>
                    <a:pt x="39" y="682"/>
                    <a:pt x="33" y="692"/>
                  </a:cubicBezTo>
                  <a:cubicBezTo>
                    <a:pt x="11" y="734"/>
                    <a:pt x="1" y="781"/>
                    <a:pt x="33" y="822"/>
                  </a:cubicBezTo>
                  <a:cubicBezTo>
                    <a:pt x="54" y="845"/>
                    <a:pt x="86" y="854"/>
                    <a:pt x="122" y="854"/>
                  </a:cubicBezTo>
                  <a:cubicBezTo>
                    <a:pt x="214" y="854"/>
                    <a:pt x="338" y="797"/>
                    <a:pt x="421" y="757"/>
                  </a:cubicBezTo>
                  <a:cubicBezTo>
                    <a:pt x="571" y="692"/>
                    <a:pt x="705" y="626"/>
                    <a:pt x="813" y="570"/>
                  </a:cubicBezTo>
                  <a:cubicBezTo>
                    <a:pt x="1024" y="464"/>
                    <a:pt x="1233" y="361"/>
                    <a:pt x="1440" y="262"/>
                  </a:cubicBezTo>
                  <a:cubicBezTo>
                    <a:pt x="1378" y="174"/>
                    <a:pt x="1294" y="76"/>
                    <a:pt x="12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75"/>
            <p:cNvSpPr/>
            <p:nvPr/>
          </p:nvSpPr>
          <p:spPr>
            <a:xfrm>
              <a:off x="5819993" y="3242558"/>
              <a:ext cx="173252" cy="94298"/>
            </a:xfrm>
            <a:custGeom>
              <a:avLst/>
              <a:gdLst/>
              <a:ahLst/>
              <a:cxnLst/>
              <a:rect l="l" t="t" r="r" b="b"/>
              <a:pathLst>
                <a:path w="1547" h="842" extrusionOk="0">
                  <a:moveTo>
                    <a:pt x="1369" y="1"/>
                  </a:moveTo>
                  <a:cubicBezTo>
                    <a:pt x="1273" y="1"/>
                    <a:pt x="1133" y="66"/>
                    <a:pt x="1033" y="109"/>
                  </a:cubicBezTo>
                  <a:cubicBezTo>
                    <a:pt x="734" y="234"/>
                    <a:pt x="425" y="398"/>
                    <a:pt x="160" y="538"/>
                  </a:cubicBezTo>
                  <a:cubicBezTo>
                    <a:pt x="117" y="557"/>
                    <a:pt x="61" y="585"/>
                    <a:pt x="1" y="609"/>
                  </a:cubicBezTo>
                  <a:cubicBezTo>
                    <a:pt x="39" y="697"/>
                    <a:pt x="76" y="777"/>
                    <a:pt x="104" y="842"/>
                  </a:cubicBezTo>
                  <a:cubicBezTo>
                    <a:pt x="449" y="702"/>
                    <a:pt x="772" y="557"/>
                    <a:pt x="1117" y="370"/>
                  </a:cubicBezTo>
                  <a:cubicBezTo>
                    <a:pt x="1244" y="305"/>
                    <a:pt x="1546" y="160"/>
                    <a:pt x="1458" y="38"/>
                  </a:cubicBezTo>
                  <a:cubicBezTo>
                    <a:pt x="1439" y="11"/>
                    <a:pt x="1407" y="1"/>
                    <a:pt x="13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75"/>
            <p:cNvSpPr/>
            <p:nvPr/>
          </p:nvSpPr>
          <p:spPr>
            <a:xfrm>
              <a:off x="6203906" y="3106262"/>
              <a:ext cx="188371" cy="107961"/>
            </a:xfrm>
            <a:custGeom>
              <a:avLst/>
              <a:gdLst/>
              <a:ahLst/>
              <a:cxnLst/>
              <a:rect l="l" t="t" r="r" b="b"/>
              <a:pathLst>
                <a:path w="1682" h="964" extrusionOk="0">
                  <a:moveTo>
                    <a:pt x="1588" y="0"/>
                  </a:moveTo>
                  <a:cubicBezTo>
                    <a:pt x="1467" y="37"/>
                    <a:pt x="1318" y="130"/>
                    <a:pt x="1219" y="173"/>
                  </a:cubicBezTo>
                  <a:cubicBezTo>
                    <a:pt x="948" y="303"/>
                    <a:pt x="631" y="448"/>
                    <a:pt x="346" y="606"/>
                  </a:cubicBezTo>
                  <a:cubicBezTo>
                    <a:pt x="215" y="686"/>
                    <a:pt x="1" y="794"/>
                    <a:pt x="33" y="906"/>
                  </a:cubicBezTo>
                  <a:cubicBezTo>
                    <a:pt x="46" y="948"/>
                    <a:pt x="82" y="964"/>
                    <a:pt x="129" y="964"/>
                  </a:cubicBezTo>
                  <a:cubicBezTo>
                    <a:pt x="240" y="964"/>
                    <a:pt x="414" y="878"/>
                    <a:pt x="505" y="835"/>
                  </a:cubicBezTo>
                  <a:cubicBezTo>
                    <a:pt x="911" y="649"/>
                    <a:pt x="1262" y="462"/>
                    <a:pt x="1630" y="238"/>
                  </a:cubicBezTo>
                  <a:cubicBezTo>
                    <a:pt x="1644" y="229"/>
                    <a:pt x="1663" y="219"/>
                    <a:pt x="1682" y="205"/>
                  </a:cubicBezTo>
                  <a:cubicBezTo>
                    <a:pt x="1654" y="135"/>
                    <a:pt x="1626" y="70"/>
                    <a:pt x="1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75"/>
            <p:cNvSpPr/>
            <p:nvPr/>
          </p:nvSpPr>
          <p:spPr>
            <a:xfrm>
              <a:off x="5849335" y="3239198"/>
              <a:ext cx="296556" cy="166757"/>
            </a:xfrm>
            <a:custGeom>
              <a:avLst/>
              <a:gdLst/>
              <a:ahLst/>
              <a:cxnLst/>
              <a:rect l="l" t="t" r="r" b="b"/>
              <a:pathLst>
                <a:path w="2648" h="1489" extrusionOk="0">
                  <a:moveTo>
                    <a:pt x="2498" y="1"/>
                  </a:moveTo>
                  <a:cubicBezTo>
                    <a:pt x="2409" y="1"/>
                    <a:pt x="2298" y="58"/>
                    <a:pt x="2256" y="74"/>
                  </a:cubicBezTo>
                  <a:cubicBezTo>
                    <a:pt x="1887" y="208"/>
                    <a:pt x="1546" y="382"/>
                    <a:pt x="1206" y="550"/>
                  </a:cubicBezTo>
                  <a:cubicBezTo>
                    <a:pt x="846" y="732"/>
                    <a:pt x="500" y="895"/>
                    <a:pt x="145" y="1119"/>
                  </a:cubicBezTo>
                  <a:cubicBezTo>
                    <a:pt x="103" y="1147"/>
                    <a:pt x="51" y="1180"/>
                    <a:pt x="1" y="1212"/>
                  </a:cubicBezTo>
                  <a:cubicBezTo>
                    <a:pt x="51" y="1311"/>
                    <a:pt x="113" y="1409"/>
                    <a:pt x="182" y="1488"/>
                  </a:cubicBezTo>
                  <a:cubicBezTo>
                    <a:pt x="318" y="1413"/>
                    <a:pt x="454" y="1335"/>
                    <a:pt x="584" y="1259"/>
                  </a:cubicBezTo>
                  <a:cubicBezTo>
                    <a:pt x="1178" y="923"/>
                    <a:pt x="1723" y="676"/>
                    <a:pt x="2326" y="339"/>
                  </a:cubicBezTo>
                  <a:cubicBezTo>
                    <a:pt x="2382" y="307"/>
                    <a:pt x="2648" y="162"/>
                    <a:pt x="2606" y="64"/>
                  </a:cubicBezTo>
                  <a:cubicBezTo>
                    <a:pt x="2585" y="17"/>
                    <a:pt x="2544" y="1"/>
                    <a:pt x="2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75"/>
            <p:cNvSpPr/>
            <p:nvPr/>
          </p:nvSpPr>
          <p:spPr>
            <a:xfrm>
              <a:off x="6068394" y="3048137"/>
              <a:ext cx="294540" cy="153430"/>
            </a:xfrm>
            <a:custGeom>
              <a:avLst/>
              <a:gdLst/>
              <a:ahLst/>
              <a:cxnLst/>
              <a:rect l="l" t="t" r="r" b="b"/>
              <a:pathLst>
                <a:path w="2630" h="1370" extrusionOk="0">
                  <a:moveTo>
                    <a:pt x="2522" y="0"/>
                  </a:moveTo>
                  <a:cubicBezTo>
                    <a:pt x="1934" y="285"/>
                    <a:pt x="589" y="976"/>
                    <a:pt x="477" y="1028"/>
                  </a:cubicBezTo>
                  <a:cubicBezTo>
                    <a:pt x="291" y="1121"/>
                    <a:pt x="0" y="1224"/>
                    <a:pt x="80" y="1369"/>
                  </a:cubicBezTo>
                  <a:cubicBezTo>
                    <a:pt x="84" y="1369"/>
                    <a:pt x="88" y="1369"/>
                    <a:pt x="93" y="1369"/>
                  </a:cubicBezTo>
                  <a:cubicBezTo>
                    <a:pt x="354" y="1369"/>
                    <a:pt x="1896" y="591"/>
                    <a:pt x="2630" y="211"/>
                  </a:cubicBezTo>
                  <a:cubicBezTo>
                    <a:pt x="2593" y="136"/>
                    <a:pt x="2560" y="71"/>
                    <a:pt x="25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9" name="Google Shape;3579;p75"/>
          <p:cNvGrpSpPr/>
          <p:nvPr/>
        </p:nvGrpSpPr>
        <p:grpSpPr>
          <a:xfrm>
            <a:off x="5330473" y="1273460"/>
            <a:ext cx="956189" cy="2229028"/>
            <a:chOff x="4650798" y="1411148"/>
            <a:chExt cx="956189" cy="2229028"/>
          </a:xfrm>
        </p:grpSpPr>
        <p:grpSp>
          <p:nvGrpSpPr>
            <p:cNvPr id="3580" name="Google Shape;3580;p75"/>
            <p:cNvGrpSpPr/>
            <p:nvPr/>
          </p:nvGrpSpPr>
          <p:grpSpPr>
            <a:xfrm>
              <a:off x="4650798" y="2834710"/>
              <a:ext cx="956189" cy="805466"/>
              <a:chOff x="4650798" y="2834710"/>
              <a:chExt cx="956189" cy="805466"/>
            </a:xfrm>
          </p:grpSpPr>
          <p:grpSp>
            <p:nvGrpSpPr>
              <p:cNvPr id="3581" name="Google Shape;3581;p75"/>
              <p:cNvGrpSpPr/>
              <p:nvPr/>
            </p:nvGrpSpPr>
            <p:grpSpPr>
              <a:xfrm rot="5400000">
                <a:off x="5360118" y="2801250"/>
                <a:ext cx="213408" cy="280329"/>
                <a:chOff x="2664095" y="4343724"/>
                <a:chExt cx="111755" cy="146823"/>
              </a:xfrm>
            </p:grpSpPr>
            <p:sp>
              <p:nvSpPr>
                <p:cNvPr id="3582" name="Google Shape;3582;p75"/>
                <p:cNvSpPr/>
                <p:nvPr/>
              </p:nvSpPr>
              <p:spPr>
                <a:xfrm>
                  <a:off x="2664095" y="4343724"/>
                  <a:ext cx="111755" cy="146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6" h="3148" extrusionOk="0">
                      <a:moveTo>
                        <a:pt x="359" y="1733"/>
                      </a:moveTo>
                      <a:cubicBezTo>
                        <a:pt x="318" y="1813"/>
                        <a:pt x="215" y="1971"/>
                        <a:pt x="163" y="2106"/>
                      </a:cubicBezTo>
                      <a:cubicBezTo>
                        <a:pt x="1" y="2507"/>
                        <a:pt x="9" y="3096"/>
                        <a:pt x="565" y="3134"/>
                      </a:cubicBezTo>
                      <a:cubicBezTo>
                        <a:pt x="770" y="3147"/>
                        <a:pt x="1027" y="3012"/>
                        <a:pt x="1186" y="2858"/>
                      </a:cubicBezTo>
                      <a:cubicBezTo>
                        <a:pt x="1410" y="2643"/>
                        <a:pt x="1690" y="2223"/>
                        <a:pt x="1906" y="1835"/>
                      </a:cubicBezTo>
                      <a:cubicBezTo>
                        <a:pt x="2124" y="1443"/>
                        <a:pt x="2395" y="929"/>
                        <a:pt x="2386" y="630"/>
                      </a:cubicBezTo>
                      <a:cubicBezTo>
                        <a:pt x="2376" y="332"/>
                        <a:pt x="2139" y="0"/>
                        <a:pt x="1738" y="14"/>
                      </a:cubicBezTo>
                      <a:cubicBezTo>
                        <a:pt x="1368" y="28"/>
                        <a:pt x="1144" y="421"/>
                        <a:pt x="882" y="832"/>
                      </a:cubicBezTo>
                      <a:cubicBezTo>
                        <a:pt x="691" y="1135"/>
                        <a:pt x="533" y="1420"/>
                        <a:pt x="359" y="17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3" name="Google Shape;3583;p75"/>
                <p:cNvSpPr/>
                <p:nvPr/>
              </p:nvSpPr>
              <p:spPr>
                <a:xfrm>
                  <a:off x="2664095" y="4402304"/>
                  <a:ext cx="85402" cy="87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" h="1879" extrusionOk="0">
                      <a:moveTo>
                        <a:pt x="630" y="1"/>
                      </a:moveTo>
                      <a:cubicBezTo>
                        <a:pt x="537" y="154"/>
                        <a:pt x="453" y="313"/>
                        <a:pt x="359" y="477"/>
                      </a:cubicBezTo>
                      <a:cubicBezTo>
                        <a:pt x="318" y="557"/>
                        <a:pt x="215" y="715"/>
                        <a:pt x="163" y="850"/>
                      </a:cubicBezTo>
                      <a:cubicBezTo>
                        <a:pt x="1" y="1251"/>
                        <a:pt x="9" y="1840"/>
                        <a:pt x="565" y="1878"/>
                      </a:cubicBezTo>
                      <a:cubicBezTo>
                        <a:pt x="575" y="1878"/>
                        <a:pt x="584" y="1879"/>
                        <a:pt x="594" y="1879"/>
                      </a:cubicBezTo>
                      <a:cubicBezTo>
                        <a:pt x="794" y="1879"/>
                        <a:pt x="1034" y="1749"/>
                        <a:pt x="1186" y="1602"/>
                      </a:cubicBezTo>
                      <a:cubicBezTo>
                        <a:pt x="1382" y="1410"/>
                        <a:pt x="1625" y="1061"/>
                        <a:pt x="1831" y="715"/>
                      </a:cubicBezTo>
                      <a:lnTo>
                        <a:pt x="1831" y="715"/>
                      </a:lnTo>
                      <a:cubicBezTo>
                        <a:pt x="1734" y="736"/>
                        <a:pt x="1644" y="746"/>
                        <a:pt x="1560" y="746"/>
                      </a:cubicBezTo>
                      <a:cubicBezTo>
                        <a:pt x="1037" y="746"/>
                        <a:pt x="768" y="351"/>
                        <a:pt x="63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4" name="Google Shape;3584;p75"/>
                <p:cNvSpPr/>
                <p:nvPr/>
              </p:nvSpPr>
              <p:spPr>
                <a:xfrm>
                  <a:off x="2686950" y="4393816"/>
                  <a:ext cx="25747" cy="3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743" extrusionOk="0">
                      <a:moveTo>
                        <a:pt x="552" y="56"/>
                      </a:moveTo>
                      <a:cubicBezTo>
                        <a:pt x="552" y="187"/>
                        <a:pt x="429" y="374"/>
                        <a:pt x="304" y="551"/>
                      </a:cubicBezTo>
                      <a:cubicBezTo>
                        <a:pt x="252" y="626"/>
                        <a:pt x="159" y="743"/>
                        <a:pt x="89" y="705"/>
                      </a:cubicBezTo>
                      <a:cubicBezTo>
                        <a:pt x="0" y="654"/>
                        <a:pt x="80" y="500"/>
                        <a:pt x="112" y="448"/>
                      </a:cubicBezTo>
                      <a:cubicBezTo>
                        <a:pt x="201" y="276"/>
                        <a:pt x="345" y="84"/>
                        <a:pt x="453" y="4"/>
                      </a:cubicBezTo>
                      <a:cubicBezTo>
                        <a:pt x="485" y="0"/>
                        <a:pt x="533" y="28"/>
                        <a:pt x="552" y="5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5" name="Google Shape;3585;p75"/>
                <p:cNvSpPr/>
                <p:nvPr/>
              </p:nvSpPr>
              <p:spPr>
                <a:xfrm>
                  <a:off x="2698890" y="4424039"/>
                  <a:ext cx="19870" cy="22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88" extrusionOk="0">
                      <a:moveTo>
                        <a:pt x="225" y="15"/>
                      </a:moveTo>
                      <a:cubicBezTo>
                        <a:pt x="426" y="80"/>
                        <a:pt x="212" y="487"/>
                        <a:pt x="67" y="389"/>
                      </a:cubicBezTo>
                      <a:cubicBezTo>
                        <a:pt x="1" y="347"/>
                        <a:pt x="33" y="108"/>
                        <a:pt x="117" y="34"/>
                      </a:cubicBezTo>
                      <a:cubicBezTo>
                        <a:pt x="145" y="6"/>
                        <a:pt x="193" y="1"/>
                        <a:pt x="225" y="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86" name="Google Shape;3586;p75"/>
              <p:cNvGrpSpPr/>
              <p:nvPr/>
            </p:nvGrpSpPr>
            <p:grpSpPr>
              <a:xfrm rot="-956897">
                <a:off x="5268021" y="3335925"/>
                <a:ext cx="213408" cy="280326"/>
                <a:chOff x="2664095" y="4343724"/>
                <a:chExt cx="111755" cy="146823"/>
              </a:xfrm>
            </p:grpSpPr>
            <p:sp>
              <p:nvSpPr>
                <p:cNvPr id="3587" name="Google Shape;3587;p75"/>
                <p:cNvSpPr/>
                <p:nvPr/>
              </p:nvSpPr>
              <p:spPr>
                <a:xfrm>
                  <a:off x="2664095" y="4343724"/>
                  <a:ext cx="111755" cy="146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6" h="3148" extrusionOk="0">
                      <a:moveTo>
                        <a:pt x="359" y="1733"/>
                      </a:moveTo>
                      <a:cubicBezTo>
                        <a:pt x="318" y="1813"/>
                        <a:pt x="215" y="1971"/>
                        <a:pt x="163" y="2106"/>
                      </a:cubicBezTo>
                      <a:cubicBezTo>
                        <a:pt x="1" y="2507"/>
                        <a:pt x="9" y="3096"/>
                        <a:pt x="565" y="3134"/>
                      </a:cubicBezTo>
                      <a:cubicBezTo>
                        <a:pt x="770" y="3147"/>
                        <a:pt x="1027" y="3012"/>
                        <a:pt x="1186" y="2858"/>
                      </a:cubicBezTo>
                      <a:cubicBezTo>
                        <a:pt x="1410" y="2643"/>
                        <a:pt x="1690" y="2223"/>
                        <a:pt x="1906" y="1835"/>
                      </a:cubicBezTo>
                      <a:cubicBezTo>
                        <a:pt x="2124" y="1443"/>
                        <a:pt x="2395" y="929"/>
                        <a:pt x="2386" y="630"/>
                      </a:cubicBezTo>
                      <a:cubicBezTo>
                        <a:pt x="2376" y="332"/>
                        <a:pt x="2139" y="0"/>
                        <a:pt x="1738" y="14"/>
                      </a:cubicBezTo>
                      <a:cubicBezTo>
                        <a:pt x="1368" y="28"/>
                        <a:pt x="1144" y="421"/>
                        <a:pt x="882" y="832"/>
                      </a:cubicBezTo>
                      <a:cubicBezTo>
                        <a:pt x="691" y="1135"/>
                        <a:pt x="533" y="1420"/>
                        <a:pt x="359" y="17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8" name="Google Shape;3588;p75"/>
                <p:cNvSpPr/>
                <p:nvPr/>
              </p:nvSpPr>
              <p:spPr>
                <a:xfrm>
                  <a:off x="2664095" y="4402304"/>
                  <a:ext cx="85402" cy="87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" h="1879" extrusionOk="0">
                      <a:moveTo>
                        <a:pt x="630" y="1"/>
                      </a:moveTo>
                      <a:cubicBezTo>
                        <a:pt x="537" y="154"/>
                        <a:pt x="453" y="313"/>
                        <a:pt x="359" y="477"/>
                      </a:cubicBezTo>
                      <a:cubicBezTo>
                        <a:pt x="318" y="557"/>
                        <a:pt x="215" y="715"/>
                        <a:pt x="163" y="850"/>
                      </a:cubicBezTo>
                      <a:cubicBezTo>
                        <a:pt x="1" y="1251"/>
                        <a:pt x="9" y="1840"/>
                        <a:pt x="565" y="1878"/>
                      </a:cubicBezTo>
                      <a:cubicBezTo>
                        <a:pt x="575" y="1878"/>
                        <a:pt x="584" y="1879"/>
                        <a:pt x="594" y="1879"/>
                      </a:cubicBezTo>
                      <a:cubicBezTo>
                        <a:pt x="794" y="1879"/>
                        <a:pt x="1034" y="1749"/>
                        <a:pt x="1186" y="1602"/>
                      </a:cubicBezTo>
                      <a:cubicBezTo>
                        <a:pt x="1382" y="1410"/>
                        <a:pt x="1625" y="1061"/>
                        <a:pt x="1831" y="715"/>
                      </a:cubicBezTo>
                      <a:lnTo>
                        <a:pt x="1831" y="715"/>
                      </a:lnTo>
                      <a:cubicBezTo>
                        <a:pt x="1734" y="736"/>
                        <a:pt x="1644" y="746"/>
                        <a:pt x="1560" y="746"/>
                      </a:cubicBezTo>
                      <a:cubicBezTo>
                        <a:pt x="1037" y="746"/>
                        <a:pt x="768" y="351"/>
                        <a:pt x="63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9" name="Google Shape;3589;p75"/>
                <p:cNvSpPr/>
                <p:nvPr/>
              </p:nvSpPr>
              <p:spPr>
                <a:xfrm>
                  <a:off x="2686950" y="4393816"/>
                  <a:ext cx="25747" cy="3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743" extrusionOk="0">
                      <a:moveTo>
                        <a:pt x="552" y="56"/>
                      </a:moveTo>
                      <a:cubicBezTo>
                        <a:pt x="552" y="187"/>
                        <a:pt x="429" y="374"/>
                        <a:pt x="304" y="551"/>
                      </a:cubicBezTo>
                      <a:cubicBezTo>
                        <a:pt x="252" y="626"/>
                        <a:pt x="159" y="743"/>
                        <a:pt x="89" y="705"/>
                      </a:cubicBezTo>
                      <a:cubicBezTo>
                        <a:pt x="0" y="654"/>
                        <a:pt x="80" y="500"/>
                        <a:pt x="112" y="448"/>
                      </a:cubicBezTo>
                      <a:cubicBezTo>
                        <a:pt x="201" y="276"/>
                        <a:pt x="345" y="84"/>
                        <a:pt x="453" y="4"/>
                      </a:cubicBezTo>
                      <a:cubicBezTo>
                        <a:pt x="485" y="0"/>
                        <a:pt x="533" y="28"/>
                        <a:pt x="552" y="5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0" name="Google Shape;3590;p75"/>
                <p:cNvSpPr/>
                <p:nvPr/>
              </p:nvSpPr>
              <p:spPr>
                <a:xfrm>
                  <a:off x="2698890" y="4424039"/>
                  <a:ext cx="19870" cy="22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88" extrusionOk="0">
                      <a:moveTo>
                        <a:pt x="225" y="15"/>
                      </a:moveTo>
                      <a:cubicBezTo>
                        <a:pt x="426" y="80"/>
                        <a:pt x="212" y="487"/>
                        <a:pt x="67" y="389"/>
                      </a:cubicBezTo>
                      <a:cubicBezTo>
                        <a:pt x="1" y="347"/>
                        <a:pt x="33" y="108"/>
                        <a:pt x="117" y="34"/>
                      </a:cubicBezTo>
                      <a:cubicBezTo>
                        <a:pt x="145" y="6"/>
                        <a:pt x="193" y="1"/>
                        <a:pt x="225" y="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91" name="Google Shape;3591;p75"/>
              <p:cNvGrpSpPr/>
              <p:nvPr/>
            </p:nvGrpSpPr>
            <p:grpSpPr>
              <a:xfrm rot="6299944">
                <a:off x="4707096" y="3334858"/>
                <a:ext cx="213404" cy="280324"/>
                <a:chOff x="2664095" y="4343724"/>
                <a:chExt cx="111755" cy="146823"/>
              </a:xfrm>
            </p:grpSpPr>
            <p:sp>
              <p:nvSpPr>
                <p:cNvPr id="3592" name="Google Shape;3592;p75"/>
                <p:cNvSpPr/>
                <p:nvPr/>
              </p:nvSpPr>
              <p:spPr>
                <a:xfrm>
                  <a:off x="2664095" y="4343724"/>
                  <a:ext cx="111755" cy="146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6" h="3148" extrusionOk="0">
                      <a:moveTo>
                        <a:pt x="359" y="1733"/>
                      </a:moveTo>
                      <a:cubicBezTo>
                        <a:pt x="318" y="1813"/>
                        <a:pt x="215" y="1971"/>
                        <a:pt x="163" y="2106"/>
                      </a:cubicBezTo>
                      <a:cubicBezTo>
                        <a:pt x="1" y="2507"/>
                        <a:pt x="9" y="3096"/>
                        <a:pt x="565" y="3134"/>
                      </a:cubicBezTo>
                      <a:cubicBezTo>
                        <a:pt x="770" y="3147"/>
                        <a:pt x="1027" y="3012"/>
                        <a:pt x="1186" y="2858"/>
                      </a:cubicBezTo>
                      <a:cubicBezTo>
                        <a:pt x="1410" y="2643"/>
                        <a:pt x="1690" y="2223"/>
                        <a:pt x="1906" y="1835"/>
                      </a:cubicBezTo>
                      <a:cubicBezTo>
                        <a:pt x="2124" y="1443"/>
                        <a:pt x="2395" y="929"/>
                        <a:pt x="2386" y="630"/>
                      </a:cubicBezTo>
                      <a:cubicBezTo>
                        <a:pt x="2376" y="332"/>
                        <a:pt x="2139" y="0"/>
                        <a:pt x="1738" y="14"/>
                      </a:cubicBezTo>
                      <a:cubicBezTo>
                        <a:pt x="1368" y="28"/>
                        <a:pt x="1144" y="421"/>
                        <a:pt x="882" y="832"/>
                      </a:cubicBezTo>
                      <a:cubicBezTo>
                        <a:pt x="691" y="1135"/>
                        <a:pt x="533" y="1420"/>
                        <a:pt x="359" y="173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3" name="Google Shape;3593;p75"/>
                <p:cNvSpPr/>
                <p:nvPr/>
              </p:nvSpPr>
              <p:spPr>
                <a:xfrm>
                  <a:off x="2664095" y="4402304"/>
                  <a:ext cx="85402" cy="876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" h="1879" extrusionOk="0">
                      <a:moveTo>
                        <a:pt x="630" y="1"/>
                      </a:moveTo>
                      <a:cubicBezTo>
                        <a:pt x="537" y="154"/>
                        <a:pt x="453" y="313"/>
                        <a:pt x="359" y="477"/>
                      </a:cubicBezTo>
                      <a:cubicBezTo>
                        <a:pt x="318" y="557"/>
                        <a:pt x="215" y="715"/>
                        <a:pt x="163" y="850"/>
                      </a:cubicBezTo>
                      <a:cubicBezTo>
                        <a:pt x="1" y="1251"/>
                        <a:pt x="9" y="1840"/>
                        <a:pt x="565" y="1878"/>
                      </a:cubicBezTo>
                      <a:cubicBezTo>
                        <a:pt x="575" y="1878"/>
                        <a:pt x="584" y="1879"/>
                        <a:pt x="594" y="1879"/>
                      </a:cubicBezTo>
                      <a:cubicBezTo>
                        <a:pt x="794" y="1879"/>
                        <a:pt x="1034" y="1749"/>
                        <a:pt x="1186" y="1602"/>
                      </a:cubicBezTo>
                      <a:cubicBezTo>
                        <a:pt x="1382" y="1410"/>
                        <a:pt x="1625" y="1061"/>
                        <a:pt x="1831" y="715"/>
                      </a:cubicBezTo>
                      <a:lnTo>
                        <a:pt x="1831" y="715"/>
                      </a:lnTo>
                      <a:cubicBezTo>
                        <a:pt x="1734" y="736"/>
                        <a:pt x="1644" y="746"/>
                        <a:pt x="1560" y="746"/>
                      </a:cubicBezTo>
                      <a:cubicBezTo>
                        <a:pt x="1037" y="746"/>
                        <a:pt x="768" y="351"/>
                        <a:pt x="63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4" name="Google Shape;3594;p75"/>
                <p:cNvSpPr/>
                <p:nvPr/>
              </p:nvSpPr>
              <p:spPr>
                <a:xfrm>
                  <a:off x="2686950" y="4393816"/>
                  <a:ext cx="25747" cy="34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743" extrusionOk="0">
                      <a:moveTo>
                        <a:pt x="552" y="56"/>
                      </a:moveTo>
                      <a:cubicBezTo>
                        <a:pt x="552" y="187"/>
                        <a:pt x="429" y="374"/>
                        <a:pt x="304" y="551"/>
                      </a:cubicBezTo>
                      <a:cubicBezTo>
                        <a:pt x="252" y="626"/>
                        <a:pt x="159" y="743"/>
                        <a:pt x="89" y="705"/>
                      </a:cubicBezTo>
                      <a:cubicBezTo>
                        <a:pt x="0" y="654"/>
                        <a:pt x="80" y="500"/>
                        <a:pt x="112" y="448"/>
                      </a:cubicBezTo>
                      <a:cubicBezTo>
                        <a:pt x="201" y="276"/>
                        <a:pt x="345" y="84"/>
                        <a:pt x="453" y="4"/>
                      </a:cubicBezTo>
                      <a:cubicBezTo>
                        <a:pt x="485" y="0"/>
                        <a:pt x="533" y="28"/>
                        <a:pt x="552" y="5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5" name="Google Shape;3595;p75"/>
                <p:cNvSpPr/>
                <p:nvPr/>
              </p:nvSpPr>
              <p:spPr>
                <a:xfrm>
                  <a:off x="2698890" y="4424039"/>
                  <a:ext cx="19870" cy="22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" h="488" extrusionOk="0">
                      <a:moveTo>
                        <a:pt x="225" y="15"/>
                      </a:moveTo>
                      <a:cubicBezTo>
                        <a:pt x="426" y="80"/>
                        <a:pt x="212" y="487"/>
                        <a:pt x="67" y="389"/>
                      </a:cubicBezTo>
                      <a:cubicBezTo>
                        <a:pt x="1" y="347"/>
                        <a:pt x="33" y="108"/>
                        <a:pt x="117" y="34"/>
                      </a:cubicBezTo>
                      <a:cubicBezTo>
                        <a:pt x="145" y="6"/>
                        <a:pt x="193" y="1"/>
                        <a:pt x="225" y="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96" name="Google Shape;3596;p75"/>
            <p:cNvGrpSpPr/>
            <p:nvPr/>
          </p:nvGrpSpPr>
          <p:grpSpPr>
            <a:xfrm rot="-4963344">
              <a:off x="5324344" y="1394586"/>
              <a:ext cx="213406" cy="280327"/>
              <a:chOff x="2664095" y="4343724"/>
              <a:chExt cx="111755" cy="146823"/>
            </a:xfrm>
          </p:grpSpPr>
          <p:sp>
            <p:nvSpPr>
              <p:cNvPr id="3597" name="Google Shape;3597;p75"/>
              <p:cNvSpPr/>
              <p:nvPr/>
            </p:nvSpPr>
            <p:spPr>
              <a:xfrm>
                <a:off x="2664095" y="4343724"/>
                <a:ext cx="111755" cy="146823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3148" extrusionOk="0">
                    <a:moveTo>
                      <a:pt x="359" y="1733"/>
                    </a:moveTo>
                    <a:cubicBezTo>
                      <a:pt x="318" y="1813"/>
                      <a:pt x="215" y="1971"/>
                      <a:pt x="163" y="2106"/>
                    </a:cubicBezTo>
                    <a:cubicBezTo>
                      <a:pt x="1" y="2507"/>
                      <a:pt x="9" y="3096"/>
                      <a:pt x="565" y="3134"/>
                    </a:cubicBezTo>
                    <a:cubicBezTo>
                      <a:pt x="770" y="3147"/>
                      <a:pt x="1027" y="3012"/>
                      <a:pt x="1186" y="2858"/>
                    </a:cubicBezTo>
                    <a:cubicBezTo>
                      <a:pt x="1410" y="2643"/>
                      <a:pt x="1690" y="2223"/>
                      <a:pt x="1906" y="1835"/>
                    </a:cubicBezTo>
                    <a:cubicBezTo>
                      <a:pt x="2124" y="1443"/>
                      <a:pt x="2395" y="929"/>
                      <a:pt x="2386" y="630"/>
                    </a:cubicBezTo>
                    <a:cubicBezTo>
                      <a:pt x="2376" y="332"/>
                      <a:pt x="2139" y="0"/>
                      <a:pt x="1738" y="14"/>
                    </a:cubicBezTo>
                    <a:cubicBezTo>
                      <a:pt x="1368" y="28"/>
                      <a:pt x="1144" y="421"/>
                      <a:pt x="882" y="832"/>
                    </a:cubicBezTo>
                    <a:cubicBezTo>
                      <a:pt x="691" y="1135"/>
                      <a:pt x="533" y="1420"/>
                      <a:pt x="359" y="17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75"/>
              <p:cNvSpPr/>
              <p:nvPr/>
            </p:nvSpPr>
            <p:spPr>
              <a:xfrm>
                <a:off x="2664095" y="4402304"/>
                <a:ext cx="85402" cy="87637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879" extrusionOk="0">
                    <a:moveTo>
                      <a:pt x="630" y="1"/>
                    </a:moveTo>
                    <a:cubicBezTo>
                      <a:pt x="537" y="154"/>
                      <a:pt x="453" y="313"/>
                      <a:pt x="359" y="477"/>
                    </a:cubicBezTo>
                    <a:cubicBezTo>
                      <a:pt x="318" y="557"/>
                      <a:pt x="215" y="715"/>
                      <a:pt x="163" y="850"/>
                    </a:cubicBezTo>
                    <a:cubicBezTo>
                      <a:pt x="1" y="1251"/>
                      <a:pt x="9" y="1840"/>
                      <a:pt x="565" y="1878"/>
                    </a:cubicBezTo>
                    <a:cubicBezTo>
                      <a:pt x="575" y="1878"/>
                      <a:pt x="584" y="1879"/>
                      <a:pt x="594" y="1879"/>
                    </a:cubicBezTo>
                    <a:cubicBezTo>
                      <a:pt x="794" y="1879"/>
                      <a:pt x="1034" y="1749"/>
                      <a:pt x="1186" y="1602"/>
                    </a:cubicBezTo>
                    <a:cubicBezTo>
                      <a:pt x="1382" y="1410"/>
                      <a:pt x="1625" y="1061"/>
                      <a:pt x="1831" y="715"/>
                    </a:cubicBezTo>
                    <a:lnTo>
                      <a:pt x="1831" y="715"/>
                    </a:lnTo>
                    <a:cubicBezTo>
                      <a:pt x="1734" y="736"/>
                      <a:pt x="1644" y="746"/>
                      <a:pt x="1560" y="746"/>
                    </a:cubicBezTo>
                    <a:cubicBezTo>
                      <a:pt x="1037" y="746"/>
                      <a:pt x="768" y="351"/>
                      <a:pt x="6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75"/>
              <p:cNvSpPr/>
              <p:nvPr/>
            </p:nvSpPr>
            <p:spPr>
              <a:xfrm>
                <a:off x="2686950" y="4393816"/>
                <a:ext cx="25747" cy="3465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743" extrusionOk="0">
                    <a:moveTo>
                      <a:pt x="552" y="56"/>
                    </a:moveTo>
                    <a:cubicBezTo>
                      <a:pt x="552" y="187"/>
                      <a:pt x="429" y="374"/>
                      <a:pt x="304" y="551"/>
                    </a:cubicBezTo>
                    <a:cubicBezTo>
                      <a:pt x="252" y="626"/>
                      <a:pt x="159" y="743"/>
                      <a:pt x="89" y="705"/>
                    </a:cubicBezTo>
                    <a:cubicBezTo>
                      <a:pt x="0" y="654"/>
                      <a:pt x="80" y="500"/>
                      <a:pt x="112" y="448"/>
                    </a:cubicBezTo>
                    <a:cubicBezTo>
                      <a:pt x="201" y="276"/>
                      <a:pt x="345" y="84"/>
                      <a:pt x="453" y="4"/>
                    </a:cubicBezTo>
                    <a:cubicBezTo>
                      <a:pt x="485" y="0"/>
                      <a:pt x="533" y="28"/>
                      <a:pt x="552" y="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75"/>
              <p:cNvSpPr/>
              <p:nvPr/>
            </p:nvSpPr>
            <p:spPr>
              <a:xfrm>
                <a:off x="2698890" y="4424039"/>
                <a:ext cx="19870" cy="2276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88" extrusionOk="0">
                    <a:moveTo>
                      <a:pt x="225" y="15"/>
                    </a:moveTo>
                    <a:cubicBezTo>
                      <a:pt x="426" y="80"/>
                      <a:pt x="212" y="487"/>
                      <a:pt x="67" y="389"/>
                    </a:cubicBezTo>
                    <a:cubicBezTo>
                      <a:pt x="1" y="347"/>
                      <a:pt x="33" y="108"/>
                      <a:pt x="117" y="34"/>
                    </a:cubicBezTo>
                    <a:cubicBezTo>
                      <a:pt x="145" y="6"/>
                      <a:pt x="193" y="1"/>
                      <a:pt x="225" y="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Google Shape;5213;p80"/>
          <p:cNvSpPr txBox="1">
            <a:spLocks noGrp="1"/>
          </p:cNvSpPr>
          <p:nvPr>
            <p:ph type="title"/>
          </p:nvPr>
        </p:nvSpPr>
        <p:spPr>
          <a:xfrm>
            <a:off x="652267" y="6924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5215" name="Google Shape;5215;p80"/>
          <p:cNvSpPr txBox="1">
            <a:spLocks noGrp="1"/>
          </p:cNvSpPr>
          <p:nvPr>
            <p:ph type="subTitle" idx="2"/>
          </p:nvPr>
        </p:nvSpPr>
        <p:spPr>
          <a:xfrm>
            <a:off x="5014567" y="1381366"/>
            <a:ext cx="3341700" cy="4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Vectors</a:t>
            </a:r>
            <a:endParaRPr/>
          </a:p>
        </p:txBody>
      </p:sp>
      <p:sp>
        <p:nvSpPr>
          <p:cNvPr id="5217" name="Google Shape;5217;p80"/>
          <p:cNvSpPr txBox="1">
            <a:spLocks noGrp="1"/>
          </p:cNvSpPr>
          <p:nvPr>
            <p:ph type="subTitle" idx="4"/>
          </p:nvPr>
        </p:nvSpPr>
        <p:spPr>
          <a:xfrm>
            <a:off x="5014567" y="3193666"/>
            <a:ext cx="3341700" cy="4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Icons</a:t>
            </a:r>
            <a:endParaRPr dirty="0"/>
          </a:p>
        </p:txBody>
      </p:sp>
      <p:sp>
        <p:nvSpPr>
          <p:cNvPr id="5218" name="Google Shape;5218;p80"/>
          <p:cNvSpPr txBox="1">
            <a:spLocks noGrp="1"/>
          </p:cNvSpPr>
          <p:nvPr>
            <p:ph type="subTitle" idx="5"/>
          </p:nvPr>
        </p:nvSpPr>
        <p:spPr>
          <a:xfrm>
            <a:off x="5014567" y="3612766"/>
            <a:ext cx="3341700" cy="5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000" dirty="0"/>
              <a:t>https://www.google.co.kr/imghp?hl=ko&amp;ogbl</a:t>
            </a:r>
            <a:endParaRPr sz="1000" dirty="0"/>
          </a:p>
        </p:txBody>
      </p:sp>
      <p:sp>
        <p:nvSpPr>
          <p:cNvPr id="5219" name="Google Shape;5219;p80"/>
          <p:cNvSpPr txBox="1">
            <a:spLocks noGrp="1"/>
          </p:cNvSpPr>
          <p:nvPr>
            <p:ph type="subTitle" idx="6"/>
          </p:nvPr>
        </p:nvSpPr>
        <p:spPr>
          <a:xfrm>
            <a:off x="652267" y="1381366"/>
            <a:ext cx="4362000" cy="4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</a:t>
            </a:r>
            <a:endParaRPr/>
          </a:p>
        </p:txBody>
      </p:sp>
      <p:sp>
        <p:nvSpPr>
          <p:cNvPr id="5220" name="Google Shape;5220;p80"/>
          <p:cNvSpPr txBox="1">
            <a:spLocks noGrp="1"/>
          </p:cNvSpPr>
          <p:nvPr>
            <p:ph type="subTitle" idx="7"/>
          </p:nvPr>
        </p:nvSpPr>
        <p:spPr>
          <a:xfrm>
            <a:off x="563500" y="1805265"/>
            <a:ext cx="4362000" cy="2588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 latinLnBrk="1"/>
            <a:r>
              <a:rPr lang="en-US" altLang="ko-KR" sz="1050" dirty="0" err="1"/>
              <a:t>Khaddour</a:t>
            </a:r>
            <a:r>
              <a:rPr lang="en-US" altLang="ko-KR" sz="1050" dirty="0"/>
              <a:t>, K.; </a:t>
            </a:r>
            <a:r>
              <a:rPr lang="en-US" altLang="ko-KR" sz="1050" dirty="0" err="1"/>
              <a:t>Jonna</a:t>
            </a:r>
            <a:r>
              <a:rPr lang="en-US" altLang="ko-KR" sz="1050" dirty="0"/>
              <a:t>, S.; </a:t>
            </a:r>
            <a:r>
              <a:rPr lang="en-US" altLang="ko-KR" sz="1050" dirty="0" err="1"/>
              <a:t>Deneka</a:t>
            </a:r>
            <a:r>
              <a:rPr lang="en-US" altLang="ko-KR" sz="1050" dirty="0"/>
              <a:t>, A.; Patel, J.D.; </a:t>
            </a:r>
            <a:r>
              <a:rPr lang="en-US" altLang="ko-KR" sz="1050" dirty="0" err="1"/>
              <a:t>Abazeed</a:t>
            </a:r>
            <a:r>
              <a:rPr lang="en-US" altLang="ko-KR" sz="1050" dirty="0"/>
              <a:t>, M.E.; </a:t>
            </a:r>
            <a:r>
              <a:rPr lang="en-US" altLang="ko-KR" sz="1050" dirty="0" err="1"/>
              <a:t>Golemis</a:t>
            </a:r>
            <a:r>
              <a:rPr lang="en-US" altLang="ko-KR" sz="1050" dirty="0"/>
              <a:t>, E.; </a:t>
            </a:r>
            <a:r>
              <a:rPr lang="en-US" altLang="ko-KR" sz="1050" dirty="0" err="1"/>
              <a:t>Borghaei</a:t>
            </a:r>
            <a:r>
              <a:rPr lang="en-US" altLang="ko-KR" sz="1050" dirty="0"/>
              <a:t>, H.; </a:t>
            </a:r>
            <a:r>
              <a:rPr lang="en-US" altLang="ko-KR" sz="1050" dirty="0" err="1"/>
              <a:t>Boumber</a:t>
            </a:r>
            <a:r>
              <a:rPr lang="en-US" altLang="ko-KR" sz="1050" dirty="0"/>
              <a:t>, Y. Targeting the Epidermal Growth Factor Receptor in EGFR-Mutated Lung Cancer: Current and Emerging Therapies. Cancers 2021, 13, 3164. </a:t>
            </a:r>
            <a:endParaRPr lang="en-US" altLang="ko-KR" sz="1050" dirty="0" smtClean="0"/>
          </a:p>
          <a:p>
            <a:pPr lvl="0" fontAlgn="base" latinLnBrk="1"/>
            <a:r>
              <a:rPr lang="en-US" altLang="ko-KR" sz="1050" dirty="0" smtClean="0"/>
              <a:t>https</a:t>
            </a:r>
            <a:r>
              <a:rPr lang="en-US" altLang="ko-KR" sz="1050" dirty="0"/>
              <a:t>://doi.org/10.3390/cancers13133164</a:t>
            </a:r>
          </a:p>
          <a:p>
            <a:pPr lvl="0" fontAlgn="base" latinLnBrk="1"/>
            <a:r>
              <a:rPr lang="en-US" altLang="ko-KR" sz="1050" dirty="0" smtClean="0"/>
              <a:t>https://reactome.org/content/detail/R-HSA-1227990 </a:t>
            </a:r>
            <a:r>
              <a:rPr lang="en-US" altLang="ko-KR" sz="1050" dirty="0" err="1" smtClean="0"/>
              <a:t>Luu</a:t>
            </a:r>
            <a:r>
              <a:rPr lang="en-US" altLang="ko-KR" sz="1050" dirty="0" smtClean="0"/>
              <a:t>, Lee-Jen, Price, Timothy. "BRAF Mutation and Its Importance in Colorectal Cancer". Advances in the Molecular Understanding of Colorectal Cancer, edited by Eva </a:t>
            </a:r>
            <a:r>
              <a:rPr lang="en-US" altLang="ko-KR" sz="1050" dirty="0" err="1" smtClean="0"/>
              <a:t>Segelov</a:t>
            </a:r>
            <a:r>
              <a:rPr lang="en-US" altLang="ko-KR" sz="1050" dirty="0" smtClean="0"/>
              <a:t>, </a:t>
            </a:r>
            <a:r>
              <a:rPr lang="en-US" altLang="ko-KR" sz="1050" dirty="0" err="1" smtClean="0"/>
              <a:t>IntechOpen</a:t>
            </a:r>
            <a:r>
              <a:rPr lang="en-US" altLang="ko-KR" sz="1050" dirty="0" smtClean="0"/>
              <a:t>, 2019. 10.5772/intechopen.82571.</a:t>
            </a:r>
          </a:p>
          <a:p>
            <a:pPr lvl="0" fontAlgn="base" latinLnBrk="1"/>
            <a:r>
              <a:rPr lang="en-US" altLang="ko-KR" sz="1050" dirty="0" smtClean="0"/>
              <a:t>https</a:t>
            </a:r>
            <a:r>
              <a:rPr lang="en-US" altLang="ko-KR" sz="1050" dirty="0"/>
              <a:t>://</a:t>
            </a:r>
            <a:r>
              <a:rPr lang="en-US" altLang="ko-KR" sz="1050" dirty="0" smtClean="0"/>
              <a:t>blog.naver.com/PostView.nhn?isHttpsRedirect=true&amp;blogId=dtchris&amp;logNo=10189372490</a:t>
            </a:r>
            <a:r>
              <a:rPr lang="en" sz="1050" dirty="0" smtClean="0">
                <a:uFill>
                  <a:noFill/>
                </a:uFill>
                <a:hlinkClick r:id="rId3"/>
              </a:rPr>
              <a:t>man </a:t>
            </a:r>
            <a:r>
              <a:rPr lang="en" sz="1050" dirty="0">
                <a:uFill>
                  <a:noFill/>
                </a:uFill>
                <a:hlinkClick r:id="rId3"/>
              </a:rPr>
              <a:t>sitting on wheel chair </a:t>
            </a:r>
            <a:endParaRPr sz="1050" dirty="0"/>
          </a:p>
        </p:txBody>
      </p:sp>
      <p:sp>
        <p:nvSpPr>
          <p:cNvPr id="2" name="부제목 1"/>
          <p:cNvSpPr>
            <a:spLocks noGrp="1"/>
          </p:cNvSpPr>
          <p:nvPr>
            <p:ph type="subTitle" idx="3"/>
          </p:nvPr>
        </p:nvSpPr>
        <p:spPr>
          <a:xfrm>
            <a:off x="4925500" y="1861166"/>
            <a:ext cx="3519833" cy="1188267"/>
          </a:xfrm>
        </p:spPr>
        <p:txBody>
          <a:bodyPr/>
          <a:lstStyle/>
          <a:p>
            <a:pPr lvl="0" fontAlgn="base" latinLnBrk="1"/>
            <a:r>
              <a:rPr lang="en-US" altLang="ko-KR" sz="1100" dirty="0" smtClean="0"/>
              <a:t>http</a:t>
            </a:r>
            <a:r>
              <a:rPr lang="en-US" altLang="ko-KR" sz="1100" dirty="0"/>
              <a:t>://cancer.snuh.org/info/medi/view.do?seq_no=33</a:t>
            </a:r>
          </a:p>
          <a:p>
            <a:pPr lvl="0" fontAlgn="base" latinLnBrk="1"/>
            <a:r>
              <a:rPr lang="en-US" altLang="ko-KR" sz="1100" dirty="0"/>
              <a:t>https://scienceon.kisti.re.kr/srch/selectPORSrchReport.do?cn=KOSEN0000000161958</a:t>
            </a:r>
          </a:p>
          <a:p>
            <a:pPr lvl="0" fontAlgn="base" latinLnBrk="1"/>
            <a:r>
              <a:rPr lang="en-US" altLang="ko-KR" sz="1100" dirty="0"/>
              <a:t>https://</a:t>
            </a:r>
            <a:r>
              <a:rPr lang="en-US" altLang="ko-KR" sz="1100" dirty="0" smtClean="0"/>
              <a:t>www.genome.jp/kegg/pathway.html</a:t>
            </a:r>
            <a:endParaRPr lang="en-US" altLang="ko-K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76"/>
          <p:cNvSpPr txBox="1">
            <a:spLocks noGrp="1"/>
          </p:cNvSpPr>
          <p:nvPr>
            <p:ph type="ctrTitle"/>
          </p:nvPr>
        </p:nvSpPr>
        <p:spPr>
          <a:xfrm>
            <a:off x="425403" y="990924"/>
            <a:ext cx="3847200" cy="6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609" name="Google Shape;3609;p76"/>
          <p:cNvSpPr txBox="1">
            <a:spLocks noGrp="1"/>
          </p:cNvSpPr>
          <p:nvPr>
            <p:ph type="subTitle" idx="1"/>
          </p:nvPr>
        </p:nvSpPr>
        <p:spPr>
          <a:xfrm>
            <a:off x="420528" y="1674024"/>
            <a:ext cx="4616100" cy="5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grpSp>
        <p:nvGrpSpPr>
          <p:cNvPr id="3629" name="Google Shape;3629;p76"/>
          <p:cNvGrpSpPr/>
          <p:nvPr/>
        </p:nvGrpSpPr>
        <p:grpSpPr>
          <a:xfrm>
            <a:off x="5762053" y="1349752"/>
            <a:ext cx="2639320" cy="2415425"/>
            <a:chOff x="292525" y="1138400"/>
            <a:chExt cx="1632838" cy="1494324"/>
          </a:xfrm>
        </p:grpSpPr>
        <p:sp>
          <p:nvSpPr>
            <p:cNvPr id="3630" name="Google Shape;3630;p76"/>
            <p:cNvSpPr/>
            <p:nvPr/>
          </p:nvSpPr>
          <p:spPr>
            <a:xfrm>
              <a:off x="292525" y="1349367"/>
              <a:ext cx="702918" cy="1283342"/>
            </a:xfrm>
            <a:custGeom>
              <a:avLst/>
              <a:gdLst/>
              <a:ahLst/>
              <a:cxnLst/>
              <a:rect l="l" t="t" r="r" b="b"/>
              <a:pathLst>
                <a:path w="14214" h="25951" extrusionOk="0">
                  <a:moveTo>
                    <a:pt x="11109" y="0"/>
                  </a:moveTo>
                  <a:cubicBezTo>
                    <a:pt x="10753" y="0"/>
                    <a:pt x="10387" y="62"/>
                    <a:pt x="10026" y="194"/>
                  </a:cubicBezTo>
                  <a:cubicBezTo>
                    <a:pt x="6238" y="2160"/>
                    <a:pt x="3399" y="5522"/>
                    <a:pt x="2139" y="9537"/>
                  </a:cubicBezTo>
                  <a:lnTo>
                    <a:pt x="1285" y="12246"/>
                  </a:lnTo>
                  <a:cubicBezTo>
                    <a:pt x="411" y="15028"/>
                    <a:pt x="0" y="17933"/>
                    <a:pt x="74" y="20847"/>
                  </a:cubicBezTo>
                  <a:lnTo>
                    <a:pt x="102" y="22019"/>
                  </a:lnTo>
                  <a:cubicBezTo>
                    <a:pt x="162" y="24217"/>
                    <a:pt x="1995" y="25950"/>
                    <a:pt x="4207" y="25950"/>
                  </a:cubicBezTo>
                  <a:cubicBezTo>
                    <a:pt x="4297" y="25950"/>
                    <a:pt x="4387" y="25947"/>
                    <a:pt x="4479" y="25941"/>
                  </a:cubicBezTo>
                  <a:lnTo>
                    <a:pt x="10132" y="25582"/>
                  </a:lnTo>
                  <a:cubicBezTo>
                    <a:pt x="12435" y="25432"/>
                    <a:pt x="14214" y="23550"/>
                    <a:pt x="14190" y="21291"/>
                  </a:cubicBezTo>
                  <a:lnTo>
                    <a:pt x="14190" y="3033"/>
                  </a:lnTo>
                  <a:cubicBezTo>
                    <a:pt x="14190" y="1296"/>
                    <a:pt x="12743" y="0"/>
                    <a:pt x="111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76"/>
            <p:cNvSpPr/>
            <p:nvPr/>
          </p:nvSpPr>
          <p:spPr>
            <a:xfrm>
              <a:off x="794081" y="2614230"/>
              <a:ext cx="1632" cy="247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5" y="0"/>
                  </a:moveTo>
                  <a:lnTo>
                    <a:pt x="0" y="5"/>
                  </a:lnTo>
                  <a:lnTo>
                    <a:pt x="5" y="0"/>
                  </a:lnTo>
                  <a:close/>
                  <a:moveTo>
                    <a:pt x="9" y="0"/>
                  </a:moveTo>
                  <a:lnTo>
                    <a:pt x="9" y="0"/>
                  </a:lnTo>
                  <a:lnTo>
                    <a:pt x="9" y="0"/>
                  </a:lnTo>
                  <a:close/>
                  <a:moveTo>
                    <a:pt x="24" y="0"/>
                  </a:moveTo>
                  <a:lnTo>
                    <a:pt x="18" y="0"/>
                  </a:lnTo>
                  <a:lnTo>
                    <a:pt x="24" y="0"/>
                  </a:lnTo>
                  <a:close/>
                  <a:moveTo>
                    <a:pt x="33" y="0"/>
                  </a:moveTo>
                  <a:lnTo>
                    <a:pt x="33" y="0"/>
                  </a:lnTo>
                  <a:close/>
                </a:path>
              </a:pathLst>
            </a:custGeom>
            <a:solidFill>
              <a:srgbClr val="F87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76"/>
            <p:cNvSpPr/>
            <p:nvPr/>
          </p:nvSpPr>
          <p:spPr>
            <a:xfrm>
              <a:off x="421153" y="2538912"/>
              <a:ext cx="482211" cy="93811"/>
            </a:xfrm>
            <a:custGeom>
              <a:avLst/>
              <a:gdLst/>
              <a:ahLst/>
              <a:cxnLst/>
              <a:rect l="l" t="t" r="r" b="b"/>
              <a:pathLst>
                <a:path w="9751" h="1897" extrusionOk="0">
                  <a:moveTo>
                    <a:pt x="5725" y="0"/>
                  </a:moveTo>
                  <a:cubicBezTo>
                    <a:pt x="4179" y="0"/>
                    <a:pt x="2376" y="327"/>
                    <a:pt x="453" y="1313"/>
                  </a:cubicBezTo>
                  <a:lnTo>
                    <a:pt x="0" y="1574"/>
                  </a:lnTo>
                  <a:cubicBezTo>
                    <a:pt x="495" y="1780"/>
                    <a:pt x="1037" y="1896"/>
                    <a:pt x="1606" y="1896"/>
                  </a:cubicBezTo>
                  <a:cubicBezTo>
                    <a:pt x="1695" y="1896"/>
                    <a:pt x="1788" y="1892"/>
                    <a:pt x="1878" y="1887"/>
                  </a:cubicBezTo>
                  <a:lnTo>
                    <a:pt x="7531" y="1528"/>
                  </a:lnTo>
                  <a:lnTo>
                    <a:pt x="7541" y="1528"/>
                  </a:lnTo>
                  <a:lnTo>
                    <a:pt x="7546" y="1523"/>
                  </a:lnTo>
                  <a:lnTo>
                    <a:pt x="7574" y="1523"/>
                  </a:lnTo>
                  <a:cubicBezTo>
                    <a:pt x="8382" y="1467"/>
                    <a:pt x="9124" y="1192"/>
                    <a:pt x="9750" y="757"/>
                  </a:cubicBezTo>
                  <a:cubicBezTo>
                    <a:pt x="8872" y="416"/>
                    <a:pt x="7462" y="0"/>
                    <a:pt x="57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76"/>
            <p:cNvSpPr/>
            <p:nvPr/>
          </p:nvSpPr>
          <p:spPr>
            <a:xfrm>
              <a:off x="390690" y="1349713"/>
              <a:ext cx="603617" cy="760678"/>
            </a:xfrm>
            <a:custGeom>
              <a:avLst/>
              <a:gdLst/>
              <a:ahLst/>
              <a:cxnLst/>
              <a:rect l="l" t="t" r="r" b="b"/>
              <a:pathLst>
                <a:path w="12206" h="15382" extrusionOk="0">
                  <a:moveTo>
                    <a:pt x="9324" y="0"/>
                  </a:moveTo>
                  <a:cubicBezTo>
                    <a:pt x="9077" y="19"/>
                    <a:pt x="8820" y="70"/>
                    <a:pt x="8568" y="164"/>
                  </a:cubicBezTo>
                  <a:cubicBezTo>
                    <a:pt x="5738" y="1649"/>
                    <a:pt x="3516" y="4026"/>
                    <a:pt x="2246" y="6901"/>
                  </a:cubicBezTo>
                  <a:lnTo>
                    <a:pt x="2255" y="6911"/>
                  </a:lnTo>
                  <a:cubicBezTo>
                    <a:pt x="2432" y="7041"/>
                    <a:pt x="2615" y="7172"/>
                    <a:pt x="2796" y="7293"/>
                  </a:cubicBezTo>
                  <a:cubicBezTo>
                    <a:pt x="4108" y="5146"/>
                    <a:pt x="6089" y="3371"/>
                    <a:pt x="8522" y="2205"/>
                  </a:cubicBezTo>
                  <a:cubicBezTo>
                    <a:pt x="8839" y="2101"/>
                    <a:pt x="9156" y="2050"/>
                    <a:pt x="9464" y="2050"/>
                  </a:cubicBezTo>
                  <a:cubicBezTo>
                    <a:pt x="10884" y="2050"/>
                    <a:pt x="12140" y="3086"/>
                    <a:pt x="12140" y="4474"/>
                  </a:cubicBezTo>
                  <a:lnTo>
                    <a:pt x="12140" y="9539"/>
                  </a:lnTo>
                  <a:lnTo>
                    <a:pt x="12159" y="9539"/>
                  </a:lnTo>
                  <a:cubicBezTo>
                    <a:pt x="12177" y="9539"/>
                    <a:pt x="12192" y="9545"/>
                    <a:pt x="12205" y="9549"/>
                  </a:cubicBezTo>
                  <a:lnTo>
                    <a:pt x="12205" y="3026"/>
                  </a:lnTo>
                  <a:cubicBezTo>
                    <a:pt x="12205" y="1364"/>
                    <a:pt x="10875" y="103"/>
                    <a:pt x="9324" y="0"/>
                  </a:cubicBezTo>
                  <a:close/>
                  <a:moveTo>
                    <a:pt x="2073" y="7298"/>
                  </a:moveTo>
                  <a:cubicBezTo>
                    <a:pt x="1933" y="7653"/>
                    <a:pt x="1802" y="8013"/>
                    <a:pt x="1686" y="8382"/>
                  </a:cubicBezTo>
                  <a:lnTo>
                    <a:pt x="943" y="10763"/>
                  </a:lnTo>
                  <a:cubicBezTo>
                    <a:pt x="471" y="12267"/>
                    <a:pt x="158" y="13808"/>
                    <a:pt x="0" y="15367"/>
                  </a:cubicBezTo>
                  <a:lnTo>
                    <a:pt x="13" y="15367"/>
                  </a:lnTo>
                  <a:cubicBezTo>
                    <a:pt x="37" y="15372"/>
                    <a:pt x="61" y="15377"/>
                    <a:pt x="84" y="15381"/>
                  </a:cubicBezTo>
                  <a:cubicBezTo>
                    <a:pt x="257" y="14185"/>
                    <a:pt x="541" y="13004"/>
                    <a:pt x="938" y="11851"/>
                  </a:cubicBezTo>
                  <a:lnTo>
                    <a:pt x="1675" y="9679"/>
                  </a:lnTo>
                  <a:cubicBezTo>
                    <a:pt x="1914" y="8979"/>
                    <a:pt x="2222" y="8302"/>
                    <a:pt x="2587" y="7658"/>
                  </a:cubicBezTo>
                  <a:cubicBezTo>
                    <a:pt x="2409" y="7541"/>
                    <a:pt x="2241" y="7425"/>
                    <a:pt x="2073" y="72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76"/>
            <p:cNvSpPr/>
            <p:nvPr/>
          </p:nvSpPr>
          <p:spPr>
            <a:xfrm>
              <a:off x="994268" y="1841970"/>
              <a:ext cx="49" cy="216009"/>
            </a:xfrm>
            <a:custGeom>
              <a:avLst/>
              <a:gdLst/>
              <a:ahLst/>
              <a:cxnLst/>
              <a:rect l="l" t="t" r="r" b="b"/>
              <a:pathLst>
                <a:path w="1" h="4368" extrusionOk="0">
                  <a:moveTo>
                    <a:pt x="0" y="1"/>
                  </a:moveTo>
                  <a:lnTo>
                    <a:pt x="0" y="1"/>
                  </a:lnTo>
                  <a:lnTo>
                    <a:pt x="0" y="4367"/>
                  </a:lnTo>
                  <a:lnTo>
                    <a:pt x="0" y="4367"/>
                  </a:lnTo>
                  <a:close/>
                </a:path>
              </a:pathLst>
            </a:custGeom>
            <a:solidFill>
              <a:srgbClr val="FFC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76"/>
            <p:cNvSpPr/>
            <p:nvPr/>
          </p:nvSpPr>
          <p:spPr>
            <a:xfrm>
              <a:off x="991053" y="1841970"/>
              <a:ext cx="3264" cy="216009"/>
            </a:xfrm>
            <a:custGeom>
              <a:avLst/>
              <a:gdLst/>
              <a:ahLst/>
              <a:cxnLst/>
              <a:rect l="l" t="t" r="r" b="b"/>
              <a:pathLst>
                <a:path w="66" h="4368" extrusionOk="0">
                  <a:moveTo>
                    <a:pt x="65" y="1"/>
                  </a:moveTo>
                  <a:cubicBezTo>
                    <a:pt x="56" y="5"/>
                    <a:pt x="42" y="5"/>
                    <a:pt x="28" y="5"/>
                  </a:cubicBezTo>
                  <a:cubicBezTo>
                    <a:pt x="24" y="5"/>
                    <a:pt x="14" y="5"/>
                    <a:pt x="0" y="11"/>
                  </a:cubicBezTo>
                  <a:lnTo>
                    <a:pt x="0" y="4348"/>
                  </a:lnTo>
                  <a:cubicBezTo>
                    <a:pt x="24" y="4354"/>
                    <a:pt x="47" y="4358"/>
                    <a:pt x="65" y="4367"/>
                  </a:cubicBezTo>
                  <a:lnTo>
                    <a:pt x="65" y="1"/>
                  </a:lnTo>
                  <a:close/>
                </a:path>
              </a:pathLst>
            </a:custGeom>
            <a:solidFill>
              <a:srgbClr val="FF9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76"/>
            <p:cNvSpPr/>
            <p:nvPr/>
          </p:nvSpPr>
          <p:spPr>
            <a:xfrm>
              <a:off x="994268" y="2077070"/>
              <a:ext cx="49" cy="202360"/>
            </a:xfrm>
            <a:custGeom>
              <a:avLst/>
              <a:gdLst/>
              <a:ahLst/>
              <a:cxnLst/>
              <a:rect l="l" t="t" r="r" b="b"/>
              <a:pathLst>
                <a:path w="1" h="4092" extrusionOk="0">
                  <a:moveTo>
                    <a:pt x="0" y="1"/>
                  </a:moveTo>
                  <a:lnTo>
                    <a:pt x="0" y="1"/>
                  </a:lnTo>
                  <a:lnTo>
                    <a:pt x="0" y="4091"/>
                  </a:lnTo>
                  <a:lnTo>
                    <a:pt x="0" y="4012"/>
                  </a:lnTo>
                  <a:close/>
                </a:path>
              </a:pathLst>
            </a:custGeom>
            <a:solidFill>
              <a:srgbClr val="FFC8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76"/>
            <p:cNvSpPr/>
            <p:nvPr/>
          </p:nvSpPr>
          <p:spPr>
            <a:xfrm>
              <a:off x="384409" y="2077070"/>
              <a:ext cx="609898" cy="401159"/>
            </a:xfrm>
            <a:custGeom>
              <a:avLst/>
              <a:gdLst/>
              <a:ahLst/>
              <a:cxnLst/>
              <a:rect l="l" t="t" r="r" b="b"/>
              <a:pathLst>
                <a:path w="12333" h="8112" extrusionOk="0">
                  <a:moveTo>
                    <a:pt x="89" y="1074"/>
                  </a:moveTo>
                  <a:cubicBezTo>
                    <a:pt x="24" y="1803"/>
                    <a:pt x="0" y="2536"/>
                    <a:pt x="5" y="3270"/>
                  </a:cubicBezTo>
                  <a:cubicBezTo>
                    <a:pt x="15" y="2541"/>
                    <a:pt x="65" y="1813"/>
                    <a:pt x="155" y="1089"/>
                  </a:cubicBezTo>
                  <a:cubicBezTo>
                    <a:pt x="132" y="1084"/>
                    <a:pt x="108" y="1079"/>
                    <a:pt x="89" y="1074"/>
                  </a:cubicBezTo>
                  <a:close/>
                  <a:moveTo>
                    <a:pt x="12332" y="1"/>
                  </a:moveTo>
                  <a:cubicBezTo>
                    <a:pt x="12314" y="14"/>
                    <a:pt x="12295" y="29"/>
                    <a:pt x="12267" y="48"/>
                  </a:cubicBezTo>
                  <a:lnTo>
                    <a:pt x="12267" y="4380"/>
                  </a:lnTo>
                  <a:cubicBezTo>
                    <a:pt x="12272" y="4576"/>
                    <a:pt x="12253" y="4773"/>
                    <a:pt x="12220" y="4960"/>
                  </a:cubicBezTo>
                  <a:cubicBezTo>
                    <a:pt x="12291" y="4684"/>
                    <a:pt x="12328" y="4390"/>
                    <a:pt x="12332" y="4091"/>
                  </a:cubicBezTo>
                  <a:lnTo>
                    <a:pt x="12332" y="1"/>
                  </a:lnTo>
                  <a:close/>
                  <a:moveTo>
                    <a:pt x="3946" y="8098"/>
                  </a:moveTo>
                  <a:lnTo>
                    <a:pt x="3834" y="8102"/>
                  </a:lnTo>
                  <a:cubicBezTo>
                    <a:pt x="3759" y="8107"/>
                    <a:pt x="3690" y="8111"/>
                    <a:pt x="3615" y="8111"/>
                  </a:cubicBezTo>
                  <a:lnTo>
                    <a:pt x="3619" y="8111"/>
                  </a:lnTo>
                  <a:cubicBezTo>
                    <a:pt x="3699" y="8111"/>
                    <a:pt x="3778" y="8107"/>
                    <a:pt x="3858" y="8102"/>
                  </a:cubicBezTo>
                  <a:lnTo>
                    <a:pt x="3946" y="8098"/>
                  </a:lnTo>
                  <a:close/>
                </a:path>
              </a:pathLst>
            </a:custGeom>
            <a:solidFill>
              <a:srgbClr val="FF9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76"/>
            <p:cNvSpPr/>
            <p:nvPr/>
          </p:nvSpPr>
          <p:spPr>
            <a:xfrm>
              <a:off x="381838" y="1451092"/>
              <a:ext cx="610392" cy="1027030"/>
            </a:xfrm>
            <a:custGeom>
              <a:avLst/>
              <a:gdLst/>
              <a:ahLst/>
              <a:cxnLst/>
              <a:rect l="l" t="t" r="r" b="b"/>
              <a:pathLst>
                <a:path w="12343" h="20768" extrusionOk="0">
                  <a:moveTo>
                    <a:pt x="9641" y="0"/>
                  </a:moveTo>
                  <a:cubicBezTo>
                    <a:pt x="9332" y="0"/>
                    <a:pt x="9014" y="49"/>
                    <a:pt x="8701" y="155"/>
                  </a:cubicBezTo>
                  <a:cubicBezTo>
                    <a:pt x="5413" y="1728"/>
                    <a:pt x="2953" y="4417"/>
                    <a:pt x="1854" y="7629"/>
                  </a:cubicBezTo>
                  <a:lnTo>
                    <a:pt x="1117" y="9801"/>
                  </a:lnTo>
                  <a:cubicBezTo>
                    <a:pt x="356" y="12028"/>
                    <a:pt x="1" y="14353"/>
                    <a:pt x="67" y="16684"/>
                  </a:cubicBezTo>
                  <a:lnTo>
                    <a:pt x="89" y="17622"/>
                  </a:lnTo>
                  <a:cubicBezTo>
                    <a:pt x="139" y="19380"/>
                    <a:pt x="1731" y="20767"/>
                    <a:pt x="3647" y="20767"/>
                  </a:cubicBezTo>
                  <a:cubicBezTo>
                    <a:pt x="3726" y="20767"/>
                    <a:pt x="3806" y="20765"/>
                    <a:pt x="3886" y="20760"/>
                  </a:cubicBezTo>
                  <a:lnTo>
                    <a:pt x="8798" y="20471"/>
                  </a:lnTo>
                  <a:cubicBezTo>
                    <a:pt x="10792" y="20354"/>
                    <a:pt x="12343" y="18846"/>
                    <a:pt x="12319" y="17038"/>
                  </a:cubicBezTo>
                  <a:lnTo>
                    <a:pt x="12319" y="2424"/>
                  </a:lnTo>
                  <a:cubicBezTo>
                    <a:pt x="12319" y="1035"/>
                    <a:pt x="11063" y="0"/>
                    <a:pt x="96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76"/>
            <p:cNvSpPr/>
            <p:nvPr/>
          </p:nvSpPr>
          <p:spPr>
            <a:xfrm>
              <a:off x="484157" y="1689159"/>
              <a:ext cx="17605" cy="21462"/>
            </a:xfrm>
            <a:custGeom>
              <a:avLst/>
              <a:gdLst/>
              <a:ahLst/>
              <a:cxnLst/>
              <a:rect l="l" t="t" r="r" b="b"/>
              <a:pathLst>
                <a:path w="356" h="434" extrusionOk="0">
                  <a:moveTo>
                    <a:pt x="239" y="0"/>
                  </a:moveTo>
                  <a:cubicBezTo>
                    <a:pt x="173" y="0"/>
                    <a:pt x="113" y="28"/>
                    <a:pt x="71" y="84"/>
                  </a:cubicBezTo>
                  <a:cubicBezTo>
                    <a:pt x="1" y="173"/>
                    <a:pt x="20" y="308"/>
                    <a:pt x="108" y="378"/>
                  </a:cubicBezTo>
                  <a:cubicBezTo>
                    <a:pt x="136" y="397"/>
                    <a:pt x="160" y="416"/>
                    <a:pt x="183" y="434"/>
                  </a:cubicBezTo>
                  <a:cubicBezTo>
                    <a:pt x="239" y="299"/>
                    <a:pt x="295" y="168"/>
                    <a:pt x="356" y="37"/>
                  </a:cubicBezTo>
                  <a:cubicBezTo>
                    <a:pt x="318" y="14"/>
                    <a:pt x="276" y="0"/>
                    <a:pt x="239" y="0"/>
                  </a:cubicBezTo>
                  <a:close/>
                </a:path>
              </a:pathLst>
            </a:custGeom>
            <a:solidFill>
              <a:srgbClr val="FF7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76"/>
            <p:cNvSpPr/>
            <p:nvPr/>
          </p:nvSpPr>
          <p:spPr>
            <a:xfrm>
              <a:off x="994268" y="1821941"/>
              <a:ext cx="8357" cy="20078"/>
            </a:xfrm>
            <a:custGeom>
              <a:avLst/>
              <a:gdLst/>
              <a:ahLst/>
              <a:cxnLst/>
              <a:rect l="l" t="t" r="r" b="b"/>
              <a:pathLst>
                <a:path w="169" h="406" extrusionOk="0">
                  <a:moveTo>
                    <a:pt x="0" y="0"/>
                  </a:moveTo>
                  <a:lnTo>
                    <a:pt x="0" y="406"/>
                  </a:lnTo>
                  <a:cubicBezTo>
                    <a:pt x="99" y="388"/>
                    <a:pt x="168" y="298"/>
                    <a:pt x="164" y="192"/>
                  </a:cubicBezTo>
                  <a:cubicBezTo>
                    <a:pt x="159" y="98"/>
                    <a:pt x="89" y="18"/>
                    <a:pt x="0" y="0"/>
                  </a:cubicBezTo>
                  <a:close/>
                </a:path>
              </a:pathLst>
            </a:custGeom>
            <a:solidFill>
              <a:srgbClr val="F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76"/>
            <p:cNvSpPr/>
            <p:nvPr/>
          </p:nvSpPr>
          <p:spPr>
            <a:xfrm>
              <a:off x="493207" y="1690989"/>
              <a:ext cx="35804" cy="37436"/>
            </a:xfrm>
            <a:custGeom>
              <a:avLst/>
              <a:gdLst/>
              <a:ahLst/>
              <a:cxnLst/>
              <a:rect l="l" t="t" r="r" b="b"/>
              <a:pathLst>
                <a:path w="724" h="757" extrusionOk="0">
                  <a:moveTo>
                    <a:pt x="173" y="0"/>
                  </a:moveTo>
                  <a:cubicBezTo>
                    <a:pt x="112" y="131"/>
                    <a:pt x="56" y="262"/>
                    <a:pt x="0" y="397"/>
                  </a:cubicBezTo>
                  <a:cubicBezTo>
                    <a:pt x="168" y="524"/>
                    <a:pt x="336" y="640"/>
                    <a:pt x="514" y="757"/>
                  </a:cubicBezTo>
                  <a:cubicBezTo>
                    <a:pt x="583" y="636"/>
                    <a:pt x="654" y="515"/>
                    <a:pt x="723" y="392"/>
                  </a:cubicBezTo>
                  <a:cubicBezTo>
                    <a:pt x="542" y="271"/>
                    <a:pt x="359" y="140"/>
                    <a:pt x="182" y="1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FF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76"/>
            <p:cNvSpPr/>
            <p:nvPr/>
          </p:nvSpPr>
          <p:spPr>
            <a:xfrm>
              <a:off x="994268" y="1821941"/>
              <a:ext cx="49" cy="20078"/>
            </a:xfrm>
            <a:custGeom>
              <a:avLst/>
              <a:gdLst/>
              <a:ahLst/>
              <a:cxnLst/>
              <a:rect l="l" t="t" r="r" b="b"/>
              <a:pathLst>
                <a:path w="1" h="406" extrusionOk="0">
                  <a:moveTo>
                    <a:pt x="0" y="0"/>
                  </a:moveTo>
                  <a:lnTo>
                    <a:pt x="0" y="406"/>
                  </a:lnTo>
                  <a:lnTo>
                    <a:pt x="0" y="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76"/>
            <p:cNvSpPr/>
            <p:nvPr/>
          </p:nvSpPr>
          <p:spPr>
            <a:xfrm>
              <a:off x="991053" y="1821447"/>
              <a:ext cx="3264" cy="21116"/>
            </a:xfrm>
            <a:custGeom>
              <a:avLst/>
              <a:gdLst/>
              <a:ahLst/>
              <a:cxnLst/>
              <a:rect l="l" t="t" r="r" b="b"/>
              <a:pathLst>
                <a:path w="66" h="427" extrusionOk="0">
                  <a:moveTo>
                    <a:pt x="0" y="0"/>
                  </a:moveTo>
                  <a:lnTo>
                    <a:pt x="0" y="426"/>
                  </a:lnTo>
                  <a:cubicBezTo>
                    <a:pt x="14" y="420"/>
                    <a:pt x="24" y="420"/>
                    <a:pt x="28" y="420"/>
                  </a:cubicBezTo>
                  <a:cubicBezTo>
                    <a:pt x="42" y="420"/>
                    <a:pt x="56" y="420"/>
                    <a:pt x="65" y="416"/>
                  </a:cubicBezTo>
                  <a:lnTo>
                    <a:pt x="65" y="10"/>
                  </a:lnTo>
                  <a:cubicBezTo>
                    <a:pt x="52" y="6"/>
                    <a:pt x="37" y="0"/>
                    <a:pt x="19" y="0"/>
                  </a:cubicBezTo>
                  <a:close/>
                </a:path>
              </a:pathLst>
            </a:custGeom>
            <a:solidFill>
              <a:srgbClr val="FF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76"/>
            <p:cNvSpPr/>
            <p:nvPr/>
          </p:nvSpPr>
          <p:spPr>
            <a:xfrm>
              <a:off x="518576" y="1710375"/>
              <a:ext cx="472519" cy="132384"/>
            </a:xfrm>
            <a:custGeom>
              <a:avLst/>
              <a:gdLst/>
              <a:ahLst/>
              <a:cxnLst/>
              <a:rect l="l" t="t" r="r" b="b"/>
              <a:pathLst>
                <a:path w="9555" h="2677" extrusionOk="0">
                  <a:moveTo>
                    <a:pt x="210" y="0"/>
                  </a:moveTo>
                  <a:cubicBezTo>
                    <a:pt x="141" y="123"/>
                    <a:pt x="70" y="244"/>
                    <a:pt x="1" y="365"/>
                  </a:cubicBezTo>
                  <a:cubicBezTo>
                    <a:pt x="3242" y="2489"/>
                    <a:pt x="7645" y="2677"/>
                    <a:pt x="9101" y="2677"/>
                  </a:cubicBezTo>
                  <a:cubicBezTo>
                    <a:pt x="9330" y="2677"/>
                    <a:pt x="9489" y="2672"/>
                    <a:pt x="9554" y="2672"/>
                  </a:cubicBezTo>
                  <a:lnTo>
                    <a:pt x="9554" y="2246"/>
                  </a:lnTo>
                  <a:cubicBezTo>
                    <a:pt x="9522" y="2252"/>
                    <a:pt x="9395" y="2256"/>
                    <a:pt x="9194" y="2256"/>
                  </a:cubicBezTo>
                  <a:cubicBezTo>
                    <a:pt x="7887" y="2256"/>
                    <a:pt x="3400" y="2093"/>
                    <a:pt x="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76"/>
            <p:cNvSpPr/>
            <p:nvPr/>
          </p:nvSpPr>
          <p:spPr>
            <a:xfrm>
              <a:off x="994268" y="2057931"/>
              <a:ext cx="7171" cy="19188"/>
            </a:xfrm>
            <a:custGeom>
              <a:avLst/>
              <a:gdLst/>
              <a:ahLst/>
              <a:cxnLst/>
              <a:rect l="l" t="t" r="r" b="b"/>
              <a:pathLst>
                <a:path w="145" h="388" extrusionOk="0">
                  <a:moveTo>
                    <a:pt x="0" y="0"/>
                  </a:moveTo>
                  <a:lnTo>
                    <a:pt x="0" y="388"/>
                  </a:lnTo>
                  <a:cubicBezTo>
                    <a:pt x="24" y="369"/>
                    <a:pt x="38" y="355"/>
                    <a:pt x="47" y="351"/>
                  </a:cubicBezTo>
                  <a:cubicBezTo>
                    <a:pt x="136" y="276"/>
                    <a:pt x="145" y="145"/>
                    <a:pt x="71" y="56"/>
                  </a:cubicBezTo>
                  <a:cubicBezTo>
                    <a:pt x="52" y="33"/>
                    <a:pt x="28" y="15"/>
                    <a:pt x="0" y="0"/>
                  </a:cubicBezTo>
                  <a:close/>
                </a:path>
              </a:pathLst>
            </a:custGeom>
            <a:solidFill>
              <a:srgbClr val="F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76"/>
            <p:cNvSpPr/>
            <p:nvPr/>
          </p:nvSpPr>
          <p:spPr>
            <a:xfrm>
              <a:off x="378425" y="2109412"/>
              <a:ext cx="12314" cy="20820"/>
            </a:xfrm>
            <a:custGeom>
              <a:avLst/>
              <a:gdLst/>
              <a:ahLst/>
              <a:cxnLst/>
              <a:rect l="l" t="t" r="r" b="b"/>
              <a:pathLst>
                <a:path w="249" h="421" extrusionOk="0">
                  <a:moveTo>
                    <a:pt x="225" y="0"/>
                  </a:moveTo>
                  <a:cubicBezTo>
                    <a:pt x="121" y="0"/>
                    <a:pt x="37" y="75"/>
                    <a:pt x="18" y="178"/>
                  </a:cubicBezTo>
                  <a:cubicBezTo>
                    <a:pt x="0" y="290"/>
                    <a:pt x="74" y="397"/>
                    <a:pt x="192" y="420"/>
                  </a:cubicBezTo>
                  <a:lnTo>
                    <a:pt x="210" y="420"/>
                  </a:lnTo>
                  <a:cubicBezTo>
                    <a:pt x="220" y="280"/>
                    <a:pt x="233" y="140"/>
                    <a:pt x="248" y="5"/>
                  </a:cubicBezTo>
                  <a:cubicBezTo>
                    <a:pt x="238" y="0"/>
                    <a:pt x="229" y="0"/>
                    <a:pt x="225" y="0"/>
                  </a:cubicBezTo>
                  <a:close/>
                </a:path>
              </a:pathLst>
            </a:custGeom>
            <a:solidFill>
              <a:srgbClr val="FF7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76"/>
            <p:cNvSpPr/>
            <p:nvPr/>
          </p:nvSpPr>
          <p:spPr>
            <a:xfrm>
              <a:off x="994268" y="2057931"/>
              <a:ext cx="49" cy="19188"/>
            </a:xfrm>
            <a:custGeom>
              <a:avLst/>
              <a:gdLst/>
              <a:ahLst/>
              <a:cxnLst/>
              <a:rect l="l" t="t" r="r" b="b"/>
              <a:pathLst>
                <a:path w="1" h="388" extrusionOk="0">
                  <a:moveTo>
                    <a:pt x="0" y="0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76"/>
            <p:cNvSpPr/>
            <p:nvPr/>
          </p:nvSpPr>
          <p:spPr>
            <a:xfrm>
              <a:off x="388761" y="2056992"/>
              <a:ext cx="605546" cy="73931"/>
            </a:xfrm>
            <a:custGeom>
              <a:avLst/>
              <a:gdLst/>
              <a:ahLst/>
              <a:cxnLst/>
              <a:rect l="l" t="t" r="r" b="b"/>
              <a:pathLst>
                <a:path w="12245" h="1495" extrusionOk="0">
                  <a:moveTo>
                    <a:pt x="12179" y="0"/>
                  </a:moveTo>
                  <a:lnTo>
                    <a:pt x="12179" y="454"/>
                  </a:lnTo>
                  <a:cubicBezTo>
                    <a:pt x="12207" y="435"/>
                    <a:pt x="12226" y="420"/>
                    <a:pt x="12244" y="407"/>
                  </a:cubicBezTo>
                  <a:lnTo>
                    <a:pt x="12244" y="19"/>
                  </a:lnTo>
                  <a:cubicBezTo>
                    <a:pt x="12226" y="10"/>
                    <a:pt x="12203" y="6"/>
                    <a:pt x="12179" y="0"/>
                  </a:cubicBezTo>
                  <a:close/>
                  <a:moveTo>
                    <a:pt x="39" y="1065"/>
                  </a:moveTo>
                  <a:cubicBezTo>
                    <a:pt x="24" y="1200"/>
                    <a:pt x="11" y="1340"/>
                    <a:pt x="1" y="1480"/>
                  </a:cubicBezTo>
                  <a:cubicBezTo>
                    <a:pt x="20" y="1485"/>
                    <a:pt x="44" y="1490"/>
                    <a:pt x="67" y="1495"/>
                  </a:cubicBezTo>
                  <a:cubicBezTo>
                    <a:pt x="81" y="1355"/>
                    <a:pt x="100" y="1215"/>
                    <a:pt x="123" y="1079"/>
                  </a:cubicBezTo>
                  <a:cubicBezTo>
                    <a:pt x="100" y="1075"/>
                    <a:pt x="76" y="1070"/>
                    <a:pt x="52" y="1065"/>
                  </a:cubicBezTo>
                  <a:close/>
                </a:path>
              </a:pathLst>
            </a:custGeom>
            <a:solidFill>
              <a:srgbClr val="FF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76"/>
            <p:cNvSpPr/>
            <p:nvPr/>
          </p:nvSpPr>
          <p:spPr>
            <a:xfrm>
              <a:off x="392075" y="2056992"/>
              <a:ext cx="599018" cy="97965"/>
            </a:xfrm>
            <a:custGeom>
              <a:avLst/>
              <a:gdLst/>
              <a:ahLst/>
              <a:cxnLst/>
              <a:rect l="l" t="t" r="r" b="b"/>
              <a:pathLst>
                <a:path w="12113" h="1981" extrusionOk="0">
                  <a:moveTo>
                    <a:pt x="12089" y="0"/>
                  </a:moveTo>
                  <a:cubicBezTo>
                    <a:pt x="12042" y="0"/>
                    <a:pt x="11991" y="15"/>
                    <a:pt x="11953" y="47"/>
                  </a:cubicBezTo>
                  <a:cubicBezTo>
                    <a:pt x="11930" y="66"/>
                    <a:pt x="10071" y="1551"/>
                    <a:pt x="5225" y="1551"/>
                  </a:cubicBezTo>
                  <a:cubicBezTo>
                    <a:pt x="3777" y="1551"/>
                    <a:pt x="2063" y="1420"/>
                    <a:pt x="56" y="1079"/>
                  </a:cubicBezTo>
                  <a:cubicBezTo>
                    <a:pt x="33" y="1215"/>
                    <a:pt x="14" y="1355"/>
                    <a:pt x="0" y="1495"/>
                  </a:cubicBezTo>
                  <a:cubicBezTo>
                    <a:pt x="2054" y="1845"/>
                    <a:pt x="3805" y="1980"/>
                    <a:pt x="5285" y="1980"/>
                  </a:cubicBezTo>
                  <a:cubicBezTo>
                    <a:pt x="9656" y="1980"/>
                    <a:pt x="11640" y="790"/>
                    <a:pt x="12112" y="454"/>
                  </a:cubicBezTo>
                  <a:lnTo>
                    <a:pt x="121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76"/>
            <p:cNvSpPr/>
            <p:nvPr/>
          </p:nvSpPr>
          <p:spPr>
            <a:xfrm rot="10800000">
              <a:off x="592608" y="2273412"/>
              <a:ext cx="154836" cy="103306"/>
            </a:xfrm>
            <a:custGeom>
              <a:avLst/>
              <a:gdLst/>
              <a:ahLst/>
              <a:cxnLst/>
              <a:rect l="l" t="t" r="r" b="b"/>
              <a:pathLst>
                <a:path w="3131" h="2089" extrusionOk="0">
                  <a:moveTo>
                    <a:pt x="1731" y="0"/>
                  </a:moveTo>
                  <a:cubicBezTo>
                    <a:pt x="1667" y="0"/>
                    <a:pt x="1601" y="6"/>
                    <a:pt x="1534" y="19"/>
                  </a:cubicBezTo>
                  <a:cubicBezTo>
                    <a:pt x="1441" y="33"/>
                    <a:pt x="1352" y="57"/>
                    <a:pt x="1258" y="94"/>
                  </a:cubicBezTo>
                  <a:cubicBezTo>
                    <a:pt x="47" y="599"/>
                    <a:pt x="1" y="2089"/>
                    <a:pt x="689" y="2089"/>
                  </a:cubicBezTo>
                  <a:cubicBezTo>
                    <a:pt x="751" y="2089"/>
                    <a:pt x="820" y="2077"/>
                    <a:pt x="894" y="2050"/>
                  </a:cubicBezTo>
                  <a:cubicBezTo>
                    <a:pt x="1786" y="1738"/>
                    <a:pt x="2809" y="1714"/>
                    <a:pt x="2809" y="1714"/>
                  </a:cubicBezTo>
                  <a:cubicBezTo>
                    <a:pt x="3098" y="1630"/>
                    <a:pt x="3131" y="1284"/>
                    <a:pt x="2982" y="925"/>
                  </a:cubicBezTo>
                  <a:cubicBezTo>
                    <a:pt x="2939" y="827"/>
                    <a:pt x="2888" y="729"/>
                    <a:pt x="2818" y="630"/>
                  </a:cubicBezTo>
                  <a:cubicBezTo>
                    <a:pt x="2669" y="443"/>
                    <a:pt x="2439" y="210"/>
                    <a:pt x="2155" y="85"/>
                  </a:cubicBezTo>
                  <a:cubicBezTo>
                    <a:pt x="2024" y="32"/>
                    <a:pt x="1882" y="0"/>
                    <a:pt x="1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76"/>
            <p:cNvSpPr/>
            <p:nvPr/>
          </p:nvSpPr>
          <p:spPr>
            <a:xfrm>
              <a:off x="435445" y="2128254"/>
              <a:ext cx="70915" cy="44705"/>
            </a:xfrm>
            <a:custGeom>
              <a:avLst/>
              <a:gdLst/>
              <a:ahLst/>
              <a:cxnLst/>
              <a:rect l="l" t="t" r="r" b="b"/>
              <a:pathLst>
                <a:path w="1434" h="904" extrusionOk="0">
                  <a:moveTo>
                    <a:pt x="916" y="0"/>
                  </a:moveTo>
                  <a:cubicBezTo>
                    <a:pt x="795" y="0"/>
                    <a:pt x="658" y="25"/>
                    <a:pt x="518" y="86"/>
                  </a:cubicBezTo>
                  <a:cubicBezTo>
                    <a:pt x="216" y="222"/>
                    <a:pt x="57" y="464"/>
                    <a:pt x="29" y="632"/>
                  </a:cubicBezTo>
                  <a:cubicBezTo>
                    <a:pt x="1" y="810"/>
                    <a:pt x="85" y="903"/>
                    <a:pt x="182" y="903"/>
                  </a:cubicBezTo>
                  <a:cubicBezTo>
                    <a:pt x="186" y="904"/>
                    <a:pt x="190" y="904"/>
                    <a:pt x="194" y="904"/>
                  </a:cubicBezTo>
                  <a:cubicBezTo>
                    <a:pt x="293" y="904"/>
                    <a:pt x="388" y="850"/>
                    <a:pt x="486" y="800"/>
                  </a:cubicBezTo>
                  <a:cubicBezTo>
                    <a:pt x="589" y="744"/>
                    <a:pt x="692" y="694"/>
                    <a:pt x="785" y="656"/>
                  </a:cubicBezTo>
                  <a:cubicBezTo>
                    <a:pt x="874" y="614"/>
                    <a:pt x="981" y="572"/>
                    <a:pt x="1093" y="530"/>
                  </a:cubicBezTo>
                  <a:cubicBezTo>
                    <a:pt x="1196" y="488"/>
                    <a:pt x="1308" y="455"/>
                    <a:pt x="1373" y="376"/>
                  </a:cubicBezTo>
                  <a:cubicBezTo>
                    <a:pt x="1434" y="302"/>
                    <a:pt x="1420" y="179"/>
                    <a:pt x="1266" y="86"/>
                  </a:cubicBezTo>
                  <a:cubicBezTo>
                    <a:pt x="1184" y="36"/>
                    <a:pt x="1061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76"/>
            <p:cNvSpPr/>
            <p:nvPr/>
          </p:nvSpPr>
          <p:spPr>
            <a:xfrm>
              <a:off x="791064" y="2097148"/>
              <a:ext cx="76503" cy="36545"/>
            </a:xfrm>
            <a:custGeom>
              <a:avLst/>
              <a:gdLst/>
              <a:ahLst/>
              <a:cxnLst/>
              <a:rect l="l" t="t" r="r" b="b"/>
              <a:pathLst>
                <a:path w="1547" h="739" extrusionOk="0">
                  <a:moveTo>
                    <a:pt x="729" y="1"/>
                  </a:moveTo>
                  <a:cubicBezTo>
                    <a:pt x="446" y="1"/>
                    <a:pt x="222" y="123"/>
                    <a:pt x="117" y="248"/>
                  </a:cubicBezTo>
                  <a:cubicBezTo>
                    <a:pt x="1" y="393"/>
                    <a:pt x="19" y="524"/>
                    <a:pt x="98" y="580"/>
                  </a:cubicBezTo>
                  <a:cubicBezTo>
                    <a:pt x="182" y="636"/>
                    <a:pt x="303" y="636"/>
                    <a:pt x="416" y="640"/>
                  </a:cubicBezTo>
                  <a:cubicBezTo>
                    <a:pt x="533" y="645"/>
                    <a:pt x="650" y="655"/>
                    <a:pt x="747" y="664"/>
                  </a:cubicBezTo>
                  <a:cubicBezTo>
                    <a:pt x="850" y="673"/>
                    <a:pt x="962" y="692"/>
                    <a:pt x="1074" y="711"/>
                  </a:cubicBezTo>
                  <a:cubicBezTo>
                    <a:pt x="1149" y="722"/>
                    <a:pt x="1222" y="738"/>
                    <a:pt x="1291" y="738"/>
                  </a:cubicBezTo>
                  <a:cubicBezTo>
                    <a:pt x="1329" y="738"/>
                    <a:pt x="1366" y="733"/>
                    <a:pt x="1402" y="720"/>
                  </a:cubicBezTo>
                  <a:cubicBezTo>
                    <a:pt x="1495" y="683"/>
                    <a:pt x="1546" y="561"/>
                    <a:pt x="1467" y="398"/>
                  </a:cubicBezTo>
                  <a:cubicBezTo>
                    <a:pt x="1392" y="235"/>
                    <a:pt x="1163" y="43"/>
                    <a:pt x="831" y="6"/>
                  </a:cubicBezTo>
                  <a:cubicBezTo>
                    <a:pt x="797" y="3"/>
                    <a:pt x="763" y="1"/>
                    <a:pt x="7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76"/>
            <p:cNvSpPr/>
            <p:nvPr/>
          </p:nvSpPr>
          <p:spPr>
            <a:xfrm>
              <a:off x="470062" y="2235666"/>
              <a:ext cx="50194" cy="49106"/>
            </a:xfrm>
            <a:custGeom>
              <a:avLst/>
              <a:gdLst/>
              <a:ahLst/>
              <a:cxnLst/>
              <a:rect l="l" t="t" r="r" b="b"/>
              <a:pathLst>
                <a:path w="1015" h="993" extrusionOk="0">
                  <a:moveTo>
                    <a:pt x="511" y="1"/>
                  </a:moveTo>
                  <a:cubicBezTo>
                    <a:pt x="503" y="1"/>
                    <a:pt x="494" y="1"/>
                    <a:pt x="486" y="1"/>
                  </a:cubicBezTo>
                  <a:cubicBezTo>
                    <a:pt x="211" y="11"/>
                    <a:pt x="1" y="244"/>
                    <a:pt x="10" y="516"/>
                  </a:cubicBezTo>
                  <a:cubicBezTo>
                    <a:pt x="20" y="786"/>
                    <a:pt x="244" y="992"/>
                    <a:pt x="508" y="992"/>
                  </a:cubicBezTo>
                  <a:cubicBezTo>
                    <a:pt x="513" y="992"/>
                    <a:pt x="519" y="992"/>
                    <a:pt x="524" y="992"/>
                  </a:cubicBezTo>
                  <a:cubicBezTo>
                    <a:pt x="799" y="982"/>
                    <a:pt x="1014" y="749"/>
                    <a:pt x="1001" y="477"/>
                  </a:cubicBezTo>
                  <a:cubicBezTo>
                    <a:pt x="991" y="211"/>
                    <a:pt x="775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76"/>
            <p:cNvSpPr/>
            <p:nvPr/>
          </p:nvSpPr>
          <p:spPr>
            <a:xfrm>
              <a:off x="464524" y="2269640"/>
              <a:ext cx="71904" cy="36100"/>
            </a:xfrm>
            <a:custGeom>
              <a:avLst/>
              <a:gdLst/>
              <a:ahLst/>
              <a:cxnLst/>
              <a:rect l="l" t="t" r="r" b="b"/>
              <a:pathLst>
                <a:path w="1454" h="730" extrusionOk="0">
                  <a:moveTo>
                    <a:pt x="781" y="1"/>
                  </a:moveTo>
                  <a:cubicBezTo>
                    <a:pt x="479" y="1"/>
                    <a:pt x="225" y="157"/>
                    <a:pt x="104" y="281"/>
                  </a:cubicBezTo>
                  <a:cubicBezTo>
                    <a:pt x="1" y="384"/>
                    <a:pt x="1" y="547"/>
                    <a:pt x="98" y="650"/>
                  </a:cubicBezTo>
                  <a:cubicBezTo>
                    <a:pt x="150" y="702"/>
                    <a:pt x="221" y="730"/>
                    <a:pt x="290" y="730"/>
                  </a:cubicBezTo>
                  <a:cubicBezTo>
                    <a:pt x="356" y="730"/>
                    <a:pt x="421" y="702"/>
                    <a:pt x="473" y="654"/>
                  </a:cubicBezTo>
                  <a:cubicBezTo>
                    <a:pt x="501" y="626"/>
                    <a:pt x="617" y="526"/>
                    <a:pt x="774" y="526"/>
                  </a:cubicBezTo>
                  <a:cubicBezTo>
                    <a:pt x="845" y="526"/>
                    <a:pt x="925" y="546"/>
                    <a:pt x="1009" y="603"/>
                  </a:cubicBezTo>
                  <a:cubicBezTo>
                    <a:pt x="1054" y="632"/>
                    <a:pt x="1104" y="646"/>
                    <a:pt x="1153" y="646"/>
                  </a:cubicBezTo>
                  <a:cubicBezTo>
                    <a:pt x="1238" y="646"/>
                    <a:pt x="1321" y="605"/>
                    <a:pt x="1374" y="529"/>
                  </a:cubicBezTo>
                  <a:cubicBezTo>
                    <a:pt x="1453" y="407"/>
                    <a:pt x="1421" y="244"/>
                    <a:pt x="1299" y="165"/>
                  </a:cubicBezTo>
                  <a:cubicBezTo>
                    <a:pt x="1121" y="46"/>
                    <a:pt x="944" y="1"/>
                    <a:pt x="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76"/>
            <p:cNvSpPr/>
            <p:nvPr/>
          </p:nvSpPr>
          <p:spPr>
            <a:xfrm>
              <a:off x="805158" y="2217220"/>
              <a:ext cx="50392" cy="49304"/>
            </a:xfrm>
            <a:custGeom>
              <a:avLst/>
              <a:gdLst/>
              <a:ahLst/>
              <a:cxnLst/>
              <a:rect l="l" t="t" r="r" b="b"/>
              <a:pathLst>
                <a:path w="1019" h="997" extrusionOk="0">
                  <a:moveTo>
                    <a:pt x="507" y="1"/>
                  </a:moveTo>
                  <a:cubicBezTo>
                    <a:pt x="501" y="1"/>
                    <a:pt x="496" y="1"/>
                    <a:pt x="490" y="1"/>
                  </a:cubicBezTo>
                  <a:cubicBezTo>
                    <a:pt x="215" y="16"/>
                    <a:pt x="1" y="244"/>
                    <a:pt x="14" y="520"/>
                  </a:cubicBezTo>
                  <a:cubicBezTo>
                    <a:pt x="24" y="784"/>
                    <a:pt x="248" y="996"/>
                    <a:pt x="512" y="996"/>
                  </a:cubicBezTo>
                  <a:cubicBezTo>
                    <a:pt x="517" y="996"/>
                    <a:pt x="523" y="996"/>
                    <a:pt x="528" y="996"/>
                  </a:cubicBezTo>
                  <a:cubicBezTo>
                    <a:pt x="803" y="982"/>
                    <a:pt x="1018" y="753"/>
                    <a:pt x="1005" y="477"/>
                  </a:cubicBezTo>
                  <a:cubicBezTo>
                    <a:pt x="995" y="212"/>
                    <a:pt x="771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76"/>
            <p:cNvSpPr/>
            <p:nvPr/>
          </p:nvSpPr>
          <p:spPr>
            <a:xfrm>
              <a:off x="802389" y="2252084"/>
              <a:ext cx="71854" cy="36100"/>
            </a:xfrm>
            <a:custGeom>
              <a:avLst/>
              <a:gdLst/>
              <a:ahLst/>
              <a:cxnLst/>
              <a:rect l="l" t="t" r="r" b="b"/>
              <a:pathLst>
                <a:path w="1453" h="730" extrusionOk="0">
                  <a:moveTo>
                    <a:pt x="783" y="0"/>
                  </a:moveTo>
                  <a:cubicBezTo>
                    <a:pt x="480" y="0"/>
                    <a:pt x="227" y="156"/>
                    <a:pt x="102" y="281"/>
                  </a:cubicBezTo>
                  <a:cubicBezTo>
                    <a:pt x="0" y="384"/>
                    <a:pt x="0" y="548"/>
                    <a:pt x="102" y="650"/>
                  </a:cubicBezTo>
                  <a:cubicBezTo>
                    <a:pt x="154" y="701"/>
                    <a:pt x="220" y="729"/>
                    <a:pt x="290" y="729"/>
                  </a:cubicBezTo>
                  <a:cubicBezTo>
                    <a:pt x="355" y="729"/>
                    <a:pt x="425" y="701"/>
                    <a:pt x="477" y="650"/>
                  </a:cubicBezTo>
                  <a:cubicBezTo>
                    <a:pt x="483" y="643"/>
                    <a:pt x="605" y="524"/>
                    <a:pt x="778" y="524"/>
                  </a:cubicBezTo>
                  <a:cubicBezTo>
                    <a:pt x="848" y="524"/>
                    <a:pt x="927" y="544"/>
                    <a:pt x="1009" y="599"/>
                  </a:cubicBezTo>
                  <a:cubicBezTo>
                    <a:pt x="1054" y="631"/>
                    <a:pt x="1106" y="646"/>
                    <a:pt x="1157" y="646"/>
                  </a:cubicBezTo>
                  <a:cubicBezTo>
                    <a:pt x="1241" y="646"/>
                    <a:pt x="1324" y="604"/>
                    <a:pt x="1373" y="529"/>
                  </a:cubicBezTo>
                  <a:cubicBezTo>
                    <a:pt x="1453" y="408"/>
                    <a:pt x="1419" y="244"/>
                    <a:pt x="1303" y="164"/>
                  </a:cubicBezTo>
                  <a:cubicBezTo>
                    <a:pt x="1123" y="45"/>
                    <a:pt x="946" y="0"/>
                    <a:pt x="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76"/>
            <p:cNvSpPr/>
            <p:nvPr/>
          </p:nvSpPr>
          <p:spPr>
            <a:xfrm>
              <a:off x="548842" y="1925100"/>
              <a:ext cx="204585" cy="218976"/>
            </a:xfrm>
            <a:custGeom>
              <a:avLst/>
              <a:gdLst/>
              <a:ahLst/>
              <a:cxnLst/>
              <a:rect l="l" t="t" r="r" b="b"/>
              <a:pathLst>
                <a:path w="4137" h="4428" extrusionOk="0">
                  <a:moveTo>
                    <a:pt x="3876" y="1"/>
                  </a:moveTo>
                  <a:cubicBezTo>
                    <a:pt x="3727" y="1"/>
                    <a:pt x="3610" y="118"/>
                    <a:pt x="3610" y="263"/>
                  </a:cubicBezTo>
                  <a:cubicBezTo>
                    <a:pt x="3610" y="1309"/>
                    <a:pt x="2760" y="2158"/>
                    <a:pt x="1718" y="2158"/>
                  </a:cubicBezTo>
                  <a:lnTo>
                    <a:pt x="1677" y="2158"/>
                  </a:lnTo>
                  <a:cubicBezTo>
                    <a:pt x="752" y="2158"/>
                    <a:pt x="0" y="2910"/>
                    <a:pt x="0" y="3830"/>
                  </a:cubicBezTo>
                  <a:lnTo>
                    <a:pt x="0" y="4166"/>
                  </a:lnTo>
                  <a:cubicBezTo>
                    <a:pt x="0" y="4311"/>
                    <a:pt x="121" y="4428"/>
                    <a:pt x="266" y="4428"/>
                  </a:cubicBezTo>
                  <a:cubicBezTo>
                    <a:pt x="411" y="4428"/>
                    <a:pt x="528" y="4311"/>
                    <a:pt x="528" y="4166"/>
                  </a:cubicBezTo>
                  <a:lnTo>
                    <a:pt x="528" y="3830"/>
                  </a:lnTo>
                  <a:cubicBezTo>
                    <a:pt x="528" y="3199"/>
                    <a:pt x="1042" y="2686"/>
                    <a:pt x="1677" y="2686"/>
                  </a:cubicBezTo>
                  <a:lnTo>
                    <a:pt x="1718" y="2686"/>
                  </a:lnTo>
                  <a:cubicBezTo>
                    <a:pt x="3050" y="2686"/>
                    <a:pt x="4137" y="1598"/>
                    <a:pt x="4137" y="263"/>
                  </a:cubicBezTo>
                  <a:cubicBezTo>
                    <a:pt x="4137" y="118"/>
                    <a:pt x="4020" y="1"/>
                    <a:pt x="3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76"/>
            <p:cNvSpPr/>
            <p:nvPr/>
          </p:nvSpPr>
          <p:spPr>
            <a:xfrm>
              <a:off x="777662" y="1789846"/>
              <a:ext cx="90548" cy="152165"/>
            </a:xfrm>
            <a:custGeom>
              <a:avLst/>
              <a:gdLst/>
              <a:ahLst/>
              <a:cxnLst/>
              <a:rect l="l" t="t" r="r" b="b"/>
              <a:pathLst>
                <a:path w="1831" h="3077" extrusionOk="0">
                  <a:moveTo>
                    <a:pt x="262" y="0"/>
                  </a:moveTo>
                  <a:cubicBezTo>
                    <a:pt x="117" y="0"/>
                    <a:pt x="1" y="117"/>
                    <a:pt x="1" y="262"/>
                  </a:cubicBezTo>
                  <a:lnTo>
                    <a:pt x="1" y="831"/>
                  </a:lnTo>
                  <a:cubicBezTo>
                    <a:pt x="1" y="1279"/>
                    <a:pt x="365" y="1643"/>
                    <a:pt x="813" y="1643"/>
                  </a:cubicBezTo>
                  <a:cubicBezTo>
                    <a:pt x="1084" y="1643"/>
                    <a:pt x="1308" y="1867"/>
                    <a:pt x="1308" y="2139"/>
                  </a:cubicBezTo>
                  <a:lnTo>
                    <a:pt x="1308" y="2811"/>
                  </a:lnTo>
                  <a:cubicBezTo>
                    <a:pt x="1308" y="2960"/>
                    <a:pt x="1425" y="3077"/>
                    <a:pt x="1570" y="3077"/>
                  </a:cubicBezTo>
                  <a:cubicBezTo>
                    <a:pt x="1714" y="3077"/>
                    <a:pt x="1831" y="2960"/>
                    <a:pt x="1831" y="2811"/>
                  </a:cubicBezTo>
                  <a:lnTo>
                    <a:pt x="1831" y="2139"/>
                  </a:lnTo>
                  <a:cubicBezTo>
                    <a:pt x="1831" y="1578"/>
                    <a:pt x="1373" y="1121"/>
                    <a:pt x="813" y="1121"/>
                  </a:cubicBezTo>
                  <a:cubicBezTo>
                    <a:pt x="654" y="1121"/>
                    <a:pt x="524" y="990"/>
                    <a:pt x="524" y="831"/>
                  </a:cubicBezTo>
                  <a:lnTo>
                    <a:pt x="524" y="262"/>
                  </a:lnTo>
                  <a:cubicBezTo>
                    <a:pt x="524" y="117"/>
                    <a:pt x="406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76"/>
            <p:cNvSpPr/>
            <p:nvPr/>
          </p:nvSpPr>
          <p:spPr>
            <a:xfrm>
              <a:off x="788987" y="1927227"/>
              <a:ext cx="104691" cy="223575"/>
            </a:xfrm>
            <a:custGeom>
              <a:avLst/>
              <a:gdLst/>
              <a:ahLst/>
              <a:cxnLst/>
              <a:rect l="l" t="t" r="r" b="b"/>
              <a:pathLst>
                <a:path w="2117" h="4521" extrusionOk="0">
                  <a:moveTo>
                    <a:pt x="261" y="1"/>
                  </a:moveTo>
                  <a:cubicBezTo>
                    <a:pt x="117" y="1"/>
                    <a:pt x="0" y="117"/>
                    <a:pt x="0" y="262"/>
                  </a:cubicBezTo>
                  <a:lnTo>
                    <a:pt x="0" y="1457"/>
                  </a:lnTo>
                  <a:cubicBezTo>
                    <a:pt x="0" y="2018"/>
                    <a:pt x="453" y="2475"/>
                    <a:pt x="1013" y="2475"/>
                  </a:cubicBezTo>
                  <a:cubicBezTo>
                    <a:pt x="1332" y="2475"/>
                    <a:pt x="1588" y="2732"/>
                    <a:pt x="1588" y="3050"/>
                  </a:cubicBezTo>
                  <a:lnTo>
                    <a:pt x="1588" y="4259"/>
                  </a:lnTo>
                  <a:cubicBezTo>
                    <a:pt x="1588" y="4404"/>
                    <a:pt x="1709" y="4520"/>
                    <a:pt x="1854" y="4520"/>
                  </a:cubicBezTo>
                  <a:cubicBezTo>
                    <a:pt x="1998" y="4520"/>
                    <a:pt x="2116" y="4404"/>
                    <a:pt x="2116" y="4259"/>
                  </a:cubicBezTo>
                  <a:lnTo>
                    <a:pt x="2116" y="3050"/>
                  </a:lnTo>
                  <a:cubicBezTo>
                    <a:pt x="2116" y="2442"/>
                    <a:pt x="1621" y="1952"/>
                    <a:pt x="1013" y="1952"/>
                  </a:cubicBezTo>
                  <a:cubicBezTo>
                    <a:pt x="743" y="1952"/>
                    <a:pt x="524" y="1727"/>
                    <a:pt x="524" y="1457"/>
                  </a:cubicBezTo>
                  <a:lnTo>
                    <a:pt x="524" y="262"/>
                  </a:lnTo>
                  <a:cubicBezTo>
                    <a:pt x="524" y="117"/>
                    <a:pt x="407" y="1"/>
                    <a:pt x="2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76"/>
            <p:cNvSpPr/>
            <p:nvPr/>
          </p:nvSpPr>
          <p:spPr>
            <a:xfrm>
              <a:off x="1222445" y="1349367"/>
              <a:ext cx="702918" cy="1283342"/>
            </a:xfrm>
            <a:custGeom>
              <a:avLst/>
              <a:gdLst/>
              <a:ahLst/>
              <a:cxnLst/>
              <a:rect l="l" t="t" r="r" b="b"/>
              <a:pathLst>
                <a:path w="14214" h="25951" extrusionOk="0">
                  <a:moveTo>
                    <a:pt x="3105" y="0"/>
                  </a:moveTo>
                  <a:cubicBezTo>
                    <a:pt x="1470" y="0"/>
                    <a:pt x="24" y="1296"/>
                    <a:pt x="24" y="3033"/>
                  </a:cubicBezTo>
                  <a:lnTo>
                    <a:pt x="24" y="21291"/>
                  </a:lnTo>
                  <a:cubicBezTo>
                    <a:pt x="0" y="23550"/>
                    <a:pt x="1779" y="25432"/>
                    <a:pt x="4081" y="25582"/>
                  </a:cubicBezTo>
                  <a:lnTo>
                    <a:pt x="9735" y="25941"/>
                  </a:lnTo>
                  <a:cubicBezTo>
                    <a:pt x="9826" y="25947"/>
                    <a:pt x="9917" y="25950"/>
                    <a:pt x="10006" y="25950"/>
                  </a:cubicBezTo>
                  <a:cubicBezTo>
                    <a:pt x="12213" y="25950"/>
                    <a:pt x="14052" y="24217"/>
                    <a:pt x="14106" y="22019"/>
                  </a:cubicBezTo>
                  <a:lnTo>
                    <a:pt x="14139" y="20847"/>
                  </a:lnTo>
                  <a:cubicBezTo>
                    <a:pt x="14213" y="17933"/>
                    <a:pt x="13803" y="15028"/>
                    <a:pt x="12929" y="12246"/>
                  </a:cubicBezTo>
                  <a:lnTo>
                    <a:pt x="12075" y="9537"/>
                  </a:lnTo>
                  <a:cubicBezTo>
                    <a:pt x="10810" y="5522"/>
                    <a:pt x="7976" y="2160"/>
                    <a:pt x="4188" y="194"/>
                  </a:cubicBezTo>
                  <a:cubicBezTo>
                    <a:pt x="3827" y="62"/>
                    <a:pt x="3461" y="0"/>
                    <a:pt x="3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76"/>
            <p:cNvSpPr/>
            <p:nvPr/>
          </p:nvSpPr>
          <p:spPr>
            <a:xfrm>
              <a:off x="1423523" y="2614230"/>
              <a:ext cx="297" cy="247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1" y="0"/>
                  </a:moveTo>
                  <a:cubicBezTo>
                    <a:pt x="1" y="5"/>
                    <a:pt x="1" y="5"/>
                    <a:pt x="5" y="5"/>
                  </a:cubicBezTo>
                  <a:cubicBezTo>
                    <a:pt x="5" y="5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F870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76"/>
            <p:cNvSpPr/>
            <p:nvPr/>
          </p:nvSpPr>
          <p:spPr>
            <a:xfrm>
              <a:off x="1314527" y="2538912"/>
              <a:ext cx="482211" cy="93811"/>
            </a:xfrm>
            <a:custGeom>
              <a:avLst/>
              <a:gdLst/>
              <a:ahLst/>
              <a:cxnLst/>
              <a:rect l="l" t="t" r="r" b="b"/>
              <a:pathLst>
                <a:path w="9751" h="1897" extrusionOk="0">
                  <a:moveTo>
                    <a:pt x="4026" y="0"/>
                  </a:moveTo>
                  <a:cubicBezTo>
                    <a:pt x="2284" y="0"/>
                    <a:pt x="875" y="416"/>
                    <a:pt x="1" y="757"/>
                  </a:cubicBezTo>
                  <a:cubicBezTo>
                    <a:pt x="623" y="1192"/>
                    <a:pt x="1369" y="1467"/>
                    <a:pt x="2177" y="1523"/>
                  </a:cubicBezTo>
                  <a:lnTo>
                    <a:pt x="2205" y="1523"/>
                  </a:lnTo>
                  <a:cubicBezTo>
                    <a:pt x="2205" y="1528"/>
                    <a:pt x="2209" y="1528"/>
                    <a:pt x="2209" y="1528"/>
                  </a:cubicBezTo>
                  <a:lnTo>
                    <a:pt x="2219" y="1528"/>
                  </a:lnTo>
                  <a:lnTo>
                    <a:pt x="7873" y="1887"/>
                  </a:lnTo>
                  <a:cubicBezTo>
                    <a:pt x="7963" y="1892"/>
                    <a:pt x="8051" y="1896"/>
                    <a:pt x="8144" y="1896"/>
                  </a:cubicBezTo>
                  <a:cubicBezTo>
                    <a:pt x="8709" y="1896"/>
                    <a:pt x="9256" y="1780"/>
                    <a:pt x="9750" y="1574"/>
                  </a:cubicBezTo>
                  <a:lnTo>
                    <a:pt x="9293" y="1313"/>
                  </a:lnTo>
                  <a:cubicBezTo>
                    <a:pt x="7375" y="327"/>
                    <a:pt x="5571" y="0"/>
                    <a:pt x="40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76"/>
            <p:cNvSpPr/>
            <p:nvPr/>
          </p:nvSpPr>
          <p:spPr>
            <a:xfrm>
              <a:off x="1223583" y="1349713"/>
              <a:ext cx="609898" cy="1128506"/>
            </a:xfrm>
            <a:custGeom>
              <a:avLst/>
              <a:gdLst/>
              <a:ahLst/>
              <a:cxnLst/>
              <a:rect l="l" t="t" r="r" b="b"/>
              <a:pathLst>
                <a:path w="12333" h="22820" extrusionOk="0">
                  <a:moveTo>
                    <a:pt x="2876" y="0"/>
                  </a:moveTo>
                  <a:cubicBezTo>
                    <a:pt x="1331" y="103"/>
                    <a:pt x="1" y="1364"/>
                    <a:pt x="1" y="3026"/>
                  </a:cubicBezTo>
                  <a:lnTo>
                    <a:pt x="1" y="9549"/>
                  </a:lnTo>
                  <a:cubicBezTo>
                    <a:pt x="14" y="9545"/>
                    <a:pt x="29" y="9539"/>
                    <a:pt x="46" y="9539"/>
                  </a:cubicBezTo>
                  <a:lnTo>
                    <a:pt x="66" y="9539"/>
                  </a:lnTo>
                  <a:lnTo>
                    <a:pt x="66" y="4474"/>
                  </a:lnTo>
                  <a:cubicBezTo>
                    <a:pt x="66" y="3086"/>
                    <a:pt x="1322" y="2050"/>
                    <a:pt x="2742" y="2050"/>
                  </a:cubicBezTo>
                  <a:cubicBezTo>
                    <a:pt x="3050" y="2050"/>
                    <a:pt x="3367" y="2101"/>
                    <a:pt x="3680" y="2205"/>
                  </a:cubicBezTo>
                  <a:cubicBezTo>
                    <a:pt x="6113" y="3371"/>
                    <a:pt x="8097" y="5146"/>
                    <a:pt x="9404" y="7293"/>
                  </a:cubicBezTo>
                  <a:cubicBezTo>
                    <a:pt x="9591" y="7172"/>
                    <a:pt x="9774" y="7041"/>
                    <a:pt x="9951" y="6911"/>
                  </a:cubicBezTo>
                  <a:cubicBezTo>
                    <a:pt x="9951" y="6906"/>
                    <a:pt x="9955" y="6901"/>
                    <a:pt x="9960" y="6901"/>
                  </a:cubicBezTo>
                  <a:cubicBezTo>
                    <a:pt x="8690" y="4026"/>
                    <a:pt x="6468" y="1649"/>
                    <a:pt x="3638" y="164"/>
                  </a:cubicBezTo>
                  <a:cubicBezTo>
                    <a:pt x="3386" y="70"/>
                    <a:pt x="3128" y="19"/>
                    <a:pt x="2876" y="0"/>
                  </a:cubicBezTo>
                  <a:close/>
                  <a:moveTo>
                    <a:pt x="1" y="9955"/>
                  </a:moveTo>
                  <a:lnTo>
                    <a:pt x="1" y="14321"/>
                  </a:lnTo>
                  <a:cubicBezTo>
                    <a:pt x="18" y="14312"/>
                    <a:pt x="42" y="14302"/>
                    <a:pt x="66" y="14302"/>
                  </a:cubicBezTo>
                  <a:lnTo>
                    <a:pt x="66" y="9965"/>
                  </a:lnTo>
                  <a:cubicBezTo>
                    <a:pt x="52" y="9959"/>
                    <a:pt x="42" y="9959"/>
                    <a:pt x="38" y="9959"/>
                  </a:cubicBezTo>
                  <a:cubicBezTo>
                    <a:pt x="24" y="9959"/>
                    <a:pt x="10" y="9959"/>
                    <a:pt x="1" y="9955"/>
                  </a:cubicBezTo>
                  <a:close/>
                  <a:moveTo>
                    <a:pt x="10133" y="7298"/>
                  </a:moveTo>
                  <a:cubicBezTo>
                    <a:pt x="9964" y="7425"/>
                    <a:pt x="9792" y="7541"/>
                    <a:pt x="9619" y="7658"/>
                  </a:cubicBezTo>
                  <a:cubicBezTo>
                    <a:pt x="9983" y="8302"/>
                    <a:pt x="10287" y="8979"/>
                    <a:pt x="10530" y="9679"/>
                  </a:cubicBezTo>
                  <a:lnTo>
                    <a:pt x="11268" y="11851"/>
                  </a:lnTo>
                  <a:cubicBezTo>
                    <a:pt x="11664" y="13004"/>
                    <a:pt x="11949" y="14185"/>
                    <a:pt x="12122" y="15381"/>
                  </a:cubicBezTo>
                  <a:cubicBezTo>
                    <a:pt x="12145" y="15377"/>
                    <a:pt x="12169" y="15372"/>
                    <a:pt x="12192" y="15367"/>
                  </a:cubicBezTo>
                  <a:lnTo>
                    <a:pt x="12206" y="15367"/>
                  </a:lnTo>
                  <a:cubicBezTo>
                    <a:pt x="12048" y="13808"/>
                    <a:pt x="11729" y="12267"/>
                    <a:pt x="11263" y="10763"/>
                  </a:cubicBezTo>
                  <a:lnTo>
                    <a:pt x="10520" y="8382"/>
                  </a:lnTo>
                  <a:cubicBezTo>
                    <a:pt x="10404" y="8013"/>
                    <a:pt x="10273" y="7653"/>
                    <a:pt x="10133" y="7298"/>
                  </a:cubicBezTo>
                  <a:close/>
                  <a:moveTo>
                    <a:pt x="12244" y="15782"/>
                  </a:moveTo>
                  <a:cubicBezTo>
                    <a:pt x="12225" y="15787"/>
                    <a:pt x="12201" y="15792"/>
                    <a:pt x="12178" y="15797"/>
                  </a:cubicBezTo>
                  <a:cubicBezTo>
                    <a:pt x="12267" y="16521"/>
                    <a:pt x="12318" y="17249"/>
                    <a:pt x="12328" y="17978"/>
                  </a:cubicBezTo>
                  <a:cubicBezTo>
                    <a:pt x="12332" y="17244"/>
                    <a:pt x="12304" y="16511"/>
                    <a:pt x="12244" y="15782"/>
                  </a:cubicBezTo>
                  <a:close/>
                  <a:moveTo>
                    <a:pt x="1" y="14709"/>
                  </a:moveTo>
                  <a:lnTo>
                    <a:pt x="1" y="18799"/>
                  </a:lnTo>
                  <a:cubicBezTo>
                    <a:pt x="1" y="19098"/>
                    <a:pt x="42" y="19392"/>
                    <a:pt x="113" y="19668"/>
                  </a:cubicBezTo>
                  <a:cubicBezTo>
                    <a:pt x="80" y="19481"/>
                    <a:pt x="61" y="19284"/>
                    <a:pt x="66" y="19088"/>
                  </a:cubicBezTo>
                  <a:lnTo>
                    <a:pt x="66" y="14756"/>
                  </a:lnTo>
                  <a:cubicBezTo>
                    <a:pt x="38" y="14737"/>
                    <a:pt x="14" y="14722"/>
                    <a:pt x="1" y="14709"/>
                  </a:cubicBezTo>
                  <a:close/>
                  <a:moveTo>
                    <a:pt x="8382" y="22806"/>
                  </a:moveTo>
                  <a:lnTo>
                    <a:pt x="8475" y="22810"/>
                  </a:lnTo>
                  <a:cubicBezTo>
                    <a:pt x="8555" y="22815"/>
                    <a:pt x="8634" y="22819"/>
                    <a:pt x="8714" y="22819"/>
                  </a:cubicBezTo>
                  <a:lnTo>
                    <a:pt x="8718" y="22819"/>
                  </a:lnTo>
                  <a:cubicBezTo>
                    <a:pt x="8643" y="22819"/>
                    <a:pt x="8569" y="22815"/>
                    <a:pt x="8494" y="22810"/>
                  </a:cubicBezTo>
                  <a:lnTo>
                    <a:pt x="8382" y="228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76"/>
            <p:cNvSpPr/>
            <p:nvPr/>
          </p:nvSpPr>
          <p:spPr>
            <a:xfrm>
              <a:off x="1225660" y="1451092"/>
              <a:ext cx="610343" cy="1027030"/>
            </a:xfrm>
            <a:custGeom>
              <a:avLst/>
              <a:gdLst/>
              <a:ahLst/>
              <a:cxnLst/>
              <a:rect l="l" t="t" r="r" b="b"/>
              <a:pathLst>
                <a:path w="12342" h="20768" extrusionOk="0">
                  <a:moveTo>
                    <a:pt x="2699" y="0"/>
                  </a:moveTo>
                  <a:cubicBezTo>
                    <a:pt x="1280" y="0"/>
                    <a:pt x="24" y="1035"/>
                    <a:pt x="24" y="2424"/>
                  </a:cubicBezTo>
                  <a:lnTo>
                    <a:pt x="24" y="17038"/>
                  </a:lnTo>
                  <a:cubicBezTo>
                    <a:pt x="0" y="18846"/>
                    <a:pt x="1545" y="20354"/>
                    <a:pt x="3545" y="20471"/>
                  </a:cubicBezTo>
                  <a:lnTo>
                    <a:pt x="8452" y="20760"/>
                  </a:lnTo>
                  <a:cubicBezTo>
                    <a:pt x="8532" y="20765"/>
                    <a:pt x="8612" y="20767"/>
                    <a:pt x="8691" y="20767"/>
                  </a:cubicBezTo>
                  <a:cubicBezTo>
                    <a:pt x="10608" y="20767"/>
                    <a:pt x="12204" y="19380"/>
                    <a:pt x="12253" y="17622"/>
                  </a:cubicBezTo>
                  <a:lnTo>
                    <a:pt x="12276" y="16684"/>
                  </a:lnTo>
                  <a:cubicBezTo>
                    <a:pt x="12342" y="14353"/>
                    <a:pt x="11987" y="12028"/>
                    <a:pt x="11226" y="9801"/>
                  </a:cubicBezTo>
                  <a:lnTo>
                    <a:pt x="10488" y="7629"/>
                  </a:lnTo>
                  <a:cubicBezTo>
                    <a:pt x="9390" y="4417"/>
                    <a:pt x="6925" y="1728"/>
                    <a:pt x="3638" y="155"/>
                  </a:cubicBezTo>
                  <a:cubicBezTo>
                    <a:pt x="3325" y="49"/>
                    <a:pt x="3008" y="0"/>
                    <a:pt x="26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76"/>
            <p:cNvSpPr/>
            <p:nvPr/>
          </p:nvSpPr>
          <p:spPr>
            <a:xfrm>
              <a:off x="1215275" y="1821941"/>
              <a:ext cx="8357" cy="20078"/>
            </a:xfrm>
            <a:custGeom>
              <a:avLst/>
              <a:gdLst/>
              <a:ahLst/>
              <a:cxnLst/>
              <a:rect l="l" t="t" r="r" b="b"/>
              <a:pathLst>
                <a:path w="169" h="406" extrusionOk="0">
                  <a:moveTo>
                    <a:pt x="169" y="0"/>
                  </a:moveTo>
                  <a:cubicBezTo>
                    <a:pt x="74" y="18"/>
                    <a:pt x="9" y="98"/>
                    <a:pt x="5" y="192"/>
                  </a:cubicBezTo>
                  <a:cubicBezTo>
                    <a:pt x="0" y="298"/>
                    <a:pt x="70" y="388"/>
                    <a:pt x="169" y="406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F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76"/>
            <p:cNvSpPr/>
            <p:nvPr/>
          </p:nvSpPr>
          <p:spPr>
            <a:xfrm>
              <a:off x="1716089" y="1689159"/>
              <a:ext cx="17655" cy="21462"/>
            </a:xfrm>
            <a:custGeom>
              <a:avLst/>
              <a:gdLst/>
              <a:ahLst/>
              <a:cxnLst/>
              <a:rect l="l" t="t" r="r" b="b"/>
              <a:pathLst>
                <a:path w="357" h="434" extrusionOk="0">
                  <a:moveTo>
                    <a:pt x="117" y="0"/>
                  </a:moveTo>
                  <a:cubicBezTo>
                    <a:pt x="76" y="0"/>
                    <a:pt x="39" y="14"/>
                    <a:pt x="1" y="37"/>
                  </a:cubicBezTo>
                  <a:cubicBezTo>
                    <a:pt x="61" y="168"/>
                    <a:pt x="117" y="299"/>
                    <a:pt x="174" y="434"/>
                  </a:cubicBezTo>
                  <a:cubicBezTo>
                    <a:pt x="197" y="416"/>
                    <a:pt x="221" y="397"/>
                    <a:pt x="244" y="378"/>
                  </a:cubicBezTo>
                  <a:cubicBezTo>
                    <a:pt x="337" y="308"/>
                    <a:pt x="356" y="173"/>
                    <a:pt x="286" y="84"/>
                  </a:cubicBezTo>
                  <a:cubicBezTo>
                    <a:pt x="244" y="28"/>
                    <a:pt x="179" y="0"/>
                    <a:pt x="117" y="0"/>
                  </a:cubicBezTo>
                  <a:close/>
                </a:path>
              </a:pathLst>
            </a:custGeom>
            <a:solidFill>
              <a:srgbClr val="FF7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76"/>
            <p:cNvSpPr/>
            <p:nvPr/>
          </p:nvSpPr>
          <p:spPr>
            <a:xfrm>
              <a:off x="1223583" y="1821941"/>
              <a:ext cx="49" cy="20078"/>
            </a:xfrm>
            <a:custGeom>
              <a:avLst/>
              <a:gdLst/>
              <a:ahLst/>
              <a:cxnLst/>
              <a:rect l="l" t="t" r="r" b="b"/>
              <a:pathLst>
                <a:path w="1" h="406" extrusionOk="0">
                  <a:moveTo>
                    <a:pt x="1" y="0"/>
                  </a:moveTo>
                  <a:lnTo>
                    <a:pt x="1" y="0"/>
                  </a:lnTo>
                  <a:lnTo>
                    <a:pt x="1" y="406"/>
                  </a:lnTo>
                  <a:lnTo>
                    <a:pt x="1" y="406"/>
                  </a:lnTo>
                  <a:close/>
                </a:path>
              </a:pathLst>
            </a:custGeom>
            <a:solidFill>
              <a:srgbClr val="FFA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76"/>
            <p:cNvSpPr/>
            <p:nvPr/>
          </p:nvSpPr>
          <p:spPr>
            <a:xfrm>
              <a:off x="1223583" y="1690989"/>
              <a:ext cx="501102" cy="151572"/>
            </a:xfrm>
            <a:custGeom>
              <a:avLst/>
              <a:gdLst/>
              <a:ahLst/>
              <a:cxnLst/>
              <a:rect l="l" t="t" r="r" b="b"/>
              <a:pathLst>
                <a:path w="10133" h="3065" extrusionOk="0">
                  <a:moveTo>
                    <a:pt x="9960" y="0"/>
                  </a:moveTo>
                  <a:cubicBezTo>
                    <a:pt x="9955" y="0"/>
                    <a:pt x="9951" y="5"/>
                    <a:pt x="9951" y="10"/>
                  </a:cubicBezTo>
                  <a:cubicBezTo>
                    <a:pt x="9774" y="140"/>
                    <a:pt x="9591" y="271"/>
                    <a:pt x="9404" y="392"/>
                  </a:cubicBezTo>
                  <a:cubicBezTo>
                    <a:pt x="9479" y="515"/>
                    <a:pt x="9550" y="636"/>
                    <a:pt x="9619" y="757"/>
                  </a:cubicBezTo>
                  <a:cubicBezTo>
                    <a:pt x="9792" y="640"/>
                    <a:pt x="9964" y="524"/>
                    <a:pt x="10133" y="397"/>
                  </a:cubicBezTo>
                  <a:cubicBezTo>
                    <a:pt x="10076" y="262"/>
                    <a:pt x="10020" y="131"/>
                    <a:pt x="9960" y="0"/>
                  </a:cubicBezTo>
                  <a:close/>
                  <a:moveTo>
                    <a:pt x="46" y="2638"/>
                  </a:moveTo>
                  <a:cubicBezTo>
                    <a:pt x="29" y="2638"/>
                    <a:pt x="14" y="2644"/>
                    <a:pt x="1" y="2648"/>
                  </a:cubicBezTo>
                  <a:lnTo>
                    <a:pt x="1" y="3054"/>
                  </a:lnTo>
                  <a:cubicBezTo>
                    <a:pt x="10" y="3058"/>
                    <a:pt x="24" y="3058"/>
                    <a:pt x="38" y="3058"/>
                  </a:cubicBezTo>
                  <a:cubicBezTo>
                    <a:pt x="42" y="3058"/>
                    <a:pt x="52" y="3058"/>
                    <a:pt x="66" y="3064"/>
                  </a:cubicBezTo>
                  <a:lnTo>
                    <a:pt x="66" y="2638"/>
                  </a:lnTo>
                  <a:close/>
                </a:path>
              </a:pathLst>
            </a:custGeom>
            <a:solidFill>
              <a:srgbClr val="FF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76"/>
            <p:cNvSpPr/>
            <p:nvPr/>
          </p:nvSpPr>
          <p:spPr>
            <a:xfrm>
              <a:off x="1226797" y="1710375"/>
              <a:ext cx="472519" cy="132384"/>
            </a:xfrm>
            <a:custGeom>
              <a:avLst/>
              <a:gdLst/>
              <a:ahLst/>
              <a:cxnLst/>
              <a:rect l="l" t="t" r="r" b="b"/>
              <a:pathLst>
                <a:path w="9555" h="2677" extrusionOk="0">
                  <a:moveTo>
                    <a:pt x="9339" y="0"/>
                  </a:moveTo>
                  <a:cubicBezTo>
                    <a:pt x="6151" y="2093"/>
                    <a:pt x="1662" y="2256"/>
                    <a:pt x="360" y="2256"/>
                  </a:cubicBezTo>
                  <a:cubicBezTo>
                    <a:pt x="160" y="2256"/>
                    <a:pt x="33" y="2252"/>
                    <a:pt x="1" y="2246"/>
                  </a:cubicBezTo>
                  <a:lnTo>
                    <a:pt x="1" y="2672"/>
                  </a:lnTo>
                  <a:cubicBezTo>
                    <a:pt x="66" y="2672"/>
                    <a:pt x="220" y="2677"/>
                    <a:pt x="453" y="2677"/>
                  </a:cubicBezTo>
                  <a:cubicBezTo>
                    <a:pt x="1910" y="2677"/>
                    <a:pt x="6309" y="2489"/>
                    <a:pt x="9554" y="365"/>
                  </a:cubicBezTo>
                  <a:cubicBezTo>
                    <a:pt x="9485" y="244"/>
                    <a:pt x="9414" y="123"/>
                    <a:pt x="9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76"/>
            <p:cNvSpPr/>
            <p:nvPr/>
          </p:nvSpPr>
          <p:spPr>
            <a:xfrm>
              <a:off x="1216165" y="2057931"/>
              <a:ext cx="7467" cy="19188"/>
            </a:xfrm>
            <a:custGeom>
              <a:avLst/>
              <a:gdLst/>
              <a:ahLst/>
              <a:cxnLst/>
              <a:rect l="l" t="t" r="r" b="b"/>
              <a:pathLst>
                <a:path w="151" h="388" extrusionOk="0">
                  <a:moveTo>
                    <a:pt x="151" y="0"/>
                  </a:moveTo>
                  <a:cubicBezTo>
                    <a:pt x="123" y="15"/>
                    <a:pt x="99" y="33"/>
                    <a:pt x="75" y="56"/>
                  </a:cubicBezTo>
                  <a:cubicBezTo>
                    <a:pt x="0" y="145"/>
                    <a:pt x="15" y="276"/>
                    <a:pt x="103" y="351"/>
                  </a:cubicBezTo>
                  <a:cubicBezTo>
                    <a:pt x="108" y="355"/>
                    <a:pt x="127" y="369"/>
                    <a:pt x="151" y="388"/>
                  </a:cubicBezTo>
                  <a:lnTo>
                    <a:pt x="151" y="0"/>
                  </a:lnTo>
                  <a:close/>
                </a:path>
              </a:pathLst>
            </a:custGeom>
            <a:solidFill>
              <a:srgbClr val="F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76"/>
            <p:cNvSpPr/>
            <p:nvPr/>
          </p:nvSpPr>
          <p:spPr>
            <a:xfrm>
              <a:off x="1827161" y="2109412"/>
              <a:ext cx="12314" cy="20820"/>
            </a:xfrm>
            <a:custGeom>
              <a:avLst/>
              <a:gdLst/>
              <a:ahLst/>
              <a:cxnLst/>
              <a:rect l="l" t="t" r="r" b="b"/>
              <a:pathLst>
                <a:path w="249" h="421" extrusionOk="0">
                  <a:moveTo>
                    <a:pt x="24" y="0"/>
                  </a:moveTo>
                  <a:cubicBezTo>
                    <a:pt x="15" y="0"/>
                    <a:pt x="11" y="0"/>
                    <a:pt x="1" y="5"/>
                  </a:cubicBezTo>
                  <a:cubicBezTo>
                    <a:pt x="15" y="140"/>
                    <a:pt x="29" y="280"/>
                    <a:pt x="39" y="420"/>
                  </a:cubicBezTo>
                  <a:lnTo>
                    <a:pt x="57" y="420"/>
                  </a:lnTo>
                  <a:cubicBezTo>
                    <a:pt x="174" y="397"/>
                    <a:pt x="248" y="290"/>
                    <a:pt x="230" y="178"/>
                  </a:cubicBezTo>
                  <a:cubicBezTo>
                    <a:pt x="211" y="75"/>
                    <a:pt x="123" y="0"/>
                    <a:pt x="24" y="0"/>
                  </a:cubicBezTo>
                  <a:close/>
                </a:path>
              </a:pathLst>
            </a:custGeom>
            <a:solidFill>
              <a:srgbClr val="FF78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76"/>
            <p:cNvSpPr/>
            <p:nvPr/>
          </p:nvSpPr>
          <p:spPr>
            <a:xfrm>
              <a:off x="1223583" y="2057931"/>
              <a:ext cx="49" cy="19188"/>
            </a:xfrm>
            <a:custGeom>
              <a:avLst/>
              <a:gdLst/>
              <a:ahLst/>
              <a:cxnLst/>
              <a:rect l="l" t="t" r="r" b="b"/>
              <a:pathLst>
                <a:path w="1" h="388" extrusionOk="0">
                  <a:moveTo>
                    <a:pt x="1" y="0"/>
                  </a:moveTo>
                  <a:lnTo>
                    <a:pt x="1" y="0"/>
                  </a:lnTo>
                  <a:lnTo>
                    <a:pt x="1" y="388"/>
                  </a:lnTo>
                  <a:lnTo>
                    <a:pt x="1" y="388"/>
                  </a:lnTo>
                  <a:close/>
                </a:path>
              </a:pathLst>
            </a:custGeom>
            <a:solidFill>
              <a:srgbClr val="FFA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76"/>
            <p:cNvSpPr/>
            <p:nvPr/>
          </p:nvSpPr>
          <p:spPr>
            <a:xfrm>
              <a:off x="1223583" y="2056992"/>
              <a:ext cx="605496" cy="73931"/>
            </a:xfrm>
            <a:custGeom>
              <a:avLst/>
              <a:gdLst/>
              <a:ahLst/>
              <a:cxnLst/>
              <a:rect l="l" t="t" r="r" b="b"/>
              <a:pathLst>
                <a:path w="12244" h="1495" extrusionOk="0">
                  <a:moveTo>
                    <a:pt x="66" y="0"/>
                  </a:moveTo>
                  <a:cubicBezTo>
                    <a:pt x="42" y="0"/>
                    <a:pt x="18" y="10"/>
                    <a:pt x="1" y="19"/>
                  </a:cubicBezTo>
                  <a:lnTo>
                    <a:pt x="1" y="407"/>
                  </a:lnTo>
                  <a:cubicBezTo>
                    <a:pt x="14" y="420"/>
                    <a:pt x="38" y="435"/>
                    <a:pt x="66" y="454"/>
                  </a:cubicBezTo>
                  <a:lnTo>
                    <a:pt x="66" y="0"/>
                  </a:lnTo>
                  <a:close/>
                  <a:moveTo>
                    <a:pt x="12192" y="1065"/>
                  </a:moveTo>
                  <a:cubicBezTo>
                    <a:pt x="12169" y="1070"/>
                    <a:pt x="12145" y="1075"/>
                    <a:pt x="12122" y="1079"/>
                  </a:cubicBezTo>
                  <a:cubicBezTo>
                    <a:pt x="12141" y="1215"/>
                    <a:pt x="12160" y="1355"/>
                    <a:pt x="12178" y="1495"/>
                  </a:cubicBezTo>
                  <a:cubicBezTo>
                    <a:pt x="12201" y="1490"/>
                    <a:pt x="12225" y="1485"/>
                    <a:pt x="12244" y="1480"/>
                  </a:cubicBezTo>
                  <a:cubicBezTo>
                    <a:pt x="12234" y="1340"/>
                    <a:pt x="12220" y="1200"/>
                    <a:pt x="12206" y="1065"/>
                  </a:cubicBezTo>
                  <a:close/>
                </a:path>
              </a:pathLst>
            </a:custGeom>
            <a:solidFill>
              <a:srgbClr val="FF8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76"/>
            <p:cNvSpPr/>
            <p:nvPr/>
          </p:nvSpPr>
          <p:spPr>
            <a:xfrm>
              <a:off x="1226797" y="2056992"/>
              <a:ext cx="599018" cy="97965"/>
            </a:xfrm>
            <a:custGeom>
              <a:avLst/>
              <a:gdLst/>
              <a:ahLst/>
              <a:cxnLst/>
              <a:rect l="l" t="t" r="r" b="b"/>
              <a:pathLst>
                <a:path w="12113" h="1981" extrusionOk="0">
                  <a:moveTo>
                    <a:pt x="1" y="0"/>
                  </a:moveTo>
                  <a:lnTo>
                    <a:pt x="1" y="454"/>
                  </a:lnTo>
                  <a:cubicBezTo>
                    <a:pt x="472" y="790"/>
                    <a:pt x="2457" y="1980"/>
                    <a:pt x="6828" y="1980"/>
                  </a:cubicBezTo>
                  <a:cubicBezTo>
                    <a:pt x="8308" y="1980"/>
                    <a:pt x="10059" y="1845"/>
                    <a:pt x="12113" y="1495"/>
                  </a:cubicBezTo>
                  <a:cubicBezTo>
                    <a:pt x="12095" y="1355"/>
                    <a:pt x="12076" y="1215"/>
                    <a:pt x="12057" y="1079"/>
                  </a:cubicBezTo>
                  <a:cubicBezTo>
                    <a:pt x="10050" y="1420"/>
                    <a:pt x="8336" y="1551"/>
                    <a:pt x="6888" y="1551"/>
                  </a:cubicBezTo>
                  <a:cubicBezTo>
                    <a:pt x="2050" y="1551"/>
                    <a:pt x="188" y="71"/>
                    <a:pt x="160" y="47"/>
                  </a:cubicBezTo>
                  <a:cubicBezTo>
                    <a:pt x="117" y="15"/>
                    <a:pt x="71" y="0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76"/>
            <p:cNvSpPr/>
            <p:nvPr/>
          </p:nvSpPr>
          <p:spPr>
            <a:xfrm>
              <a:off x="1662085" y="2180723"/>
              <a:ext cx="70915" cy="44903"/>
            </a:xfrm>
            <a:custGeom>
              <a:avLst/>
              <a:gdLst/>
              <a:ahLst/>
              <a:cxnLst/>
              <a:rect l="l" t="t" r="r" b="b"/>
              <a:pathLst>
                <a:path w="1434" h="908" extrusionOk="0">
                  <a:moveTo>
                    <a:pt x="517" y="1"/>
                  </a:moveTo>
                  <a:cubicBezTo>
                    <a:pt x="373" y="1"/>
                    <a:pt x="252" y="35"/>
                    <a:pt x="173" y="86"/>
                  </a:cubicBezTo>
                  <a:cubicBezTo>
                    <a:pt x="19" y="179"/>
                    <a:pt x="0" y="305"/>
                    <a:pt x="61" y="379"/>
                  </a:cubicBezTo>
                  <a:cubicBezTo>
                    <a:pt x="127" y="454"/>
                    <a:pt x="239" y="491"/>
                    <a:pt x="347" y="534"/>
                  </a:cubicBezTo>
                  <a:cubicBezTo>
                    <a:pt x="453" y="571"/>
                    <a:pt x="561" y="613"/>
                    <a:pt x="655" y="655"/>
                  </a:cubicBezTo>
                  <a:cubicBezTo>
                    <a:pt x="743" y="697"/>
                    <a:pt x="851" y="748"/>
                    <a:pt x="948" y="799"/>
                  </a:cubicBezTo>
                  <a:cubicBezTo>
                    <a:pt x="1048" y="849"/>
                    <a:pt x="1146" y="907"/>
                    <a:pt x="1246" y="907"/>
                  </a:cubicBezTo>
                  <a:cubicBezTo>
                    <a:pt x="1249" y="907"/>
                    <a:pt x="1253" y="907"/>
                    <a:pt x="1257" y="907"/>
                  </a:cubicBezTo>
                  <a:cubicBezTo>
                    <a:pt x="1350" y="903"/>
                    <a:pt x="1434" y="810"/>
                    <a:pt x="1406" y="636"/>
                  </a:cubicBezTo>
                  <a:cubicBezTo>
                    <a:pt x="1383" y="468"/>
                    <a:pt x="1220" y="221"/>
                    <a:pt x="916" y="86"/>
                  </a:cubicBezTo>
                  <a:cubicBezTo>
                    <a:pt x="776" y="25"/>
                    <a:pt x="639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76"/>
            <p:cNvSpPr/>
            <p:nvPr/>
          </p:nvSpPr>
          <p:spPr>
            <a:xfrm>
              <a:off x="1365118" y="2174295"/>
              <a:ext cx="76701" cy="36249"/>
            </a:xfrm>
            <a:custGeom>
              <a:avLst/>
              <a:gdLst/>
              <a:ahLst/>
              <a:cxnLst/>
              <a:rect l="l" t="t" r="r" b="b"/>
              <a:pathLst>
                <a:path w="1551" h="733" extrusionOk="0">
                  <a:moveTo>
                    <a:pt x="816" y="0"/>
                  </a:moveTo>
                  <a:cubicBezTo>
                    <a:pt x="785" y="0"/>
                    <a:pt x="753" y="2"/>
                    <a:pt x="720" y="5"/>
                  </a:cubicBezTo>
                  <a:cubicBezTo>
                    <a:pt x="388" y="37"/>
                    <a:pt x="160" y="229"/>
                    <a:pt x="80" y="388"/>
                  </a:cubicBezTo>
                  <a:cubicBezTo>
                    <a:pt x="1" y="552"/>
                    <a:pt x="52" y="677"/>
                    <a:pt x="145" y="710"/>
                  </a:cubicBezTo>
                  <a:cubicBezTo>
                    <a:pt x="182" y="727"/>
                    <a:pt x="222" y="732"/>
                    <a:pt x="265" y="732"/>
                  </a:cubicBezTo>
                  <a:cubicBezTo>
                    <a:pt x="330" y="732"/>
                    <a:pt x="400" y="719"/>
                    <a:pt x="468" y="710"/>
                  </a:cubicBezTo>
                  <a:cubicBezTo>
                    <a:pt x="585" y="687"/>
                    <a:pt x="697" y="673"/>
                    <a:pt x="799" y="664"/>
                  </a:cubicBezTo>
                  <a:cubicBezTo>
                    <a:pt x="897" y="654"/>
                    <a:pt x="1014" y="645"/>
                    <a:pt x="1130" y="640"/>
                  </a:cubicBezTo>
                  <a:cubicBezTo>
                    <a:pt x="1242" y="636"/>
                    <a:pt x="1365" y="640"/>
                    <a:pt x="1449" y="580"/>
                  </a:cubicBezTo>
                  <a:cubicBezTo>
                    <a:pt x="1527" y="528"/>
                    <a:pt x="1551" y="397"/>
                    <a:pt x="1430" y="253"/>
                  </a:cubicBezTo>
                  <a:cubicBezTo>
                    <a:pt x="1329" y="126"/>
                    <a:pt x="1102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76"/>
            <p:cNvSpPr/>
            <p:nvPr/>
          </p:nvSpPr>
          <p:spPr>
            <a:xfrm>
              <a:off x="1662283" y="2262024"/>
              <a:ext cx="72102" cy="36051"/>
            </a:xfrm>
            <a:custGeom>
              <a:avLst/>
              <a:gdLst/>
              <a:ahLst/>
              <a:cxnLst/>
              <a:rect l="l" t="t" r="r" b="b"/>
              <a:pathLst>
                <a:path w="1458" h="729" extrusionOk="0">
                  <a:moveTo>
                    <a:pt x="674" y="0"/>
                  </a:moveTo>
                  <a:cubicBezTo>
                    <a:pt x="511" y="0"/>
                    <a:pt x="335" y="45"/>
                    <a:pt x="155" y="164"/>
                  </a:cubicBezTo>
                  <a:cubicBezTo>
                    <a:pt x="34" y="244"/>
                    <a:pt x="1" y="407"/>
                    <a:pt x="85" y="528"/>
                  </a:cubicBezTo>
                  <a:cubicBezTo>
                    <a:pt x="134" y="604"/>
                    <a:pt x="217" y="646"/>
                    <a:pt x="301" y="646"/>
                  </a:cubicBezTo>
                  <a:cubicBezTo>
                    <a:pt x="352" y="646"/>
                    <a:pt x="403" y="631"/>
                    <a:pt x="449" y="599"/>
                  </a:cubicBezTo>
                  <a:cubicBezTo>
                    <a:pt x="531" y="544"/>
                    <a:pt x="609" y="524"/>
                    <a:pt x="680" y="524"/>
                  </a:cubicBezTo>
                  <a:cubicBezTo>
                    <a:pt x="839" y="524"/>
                    <a:pt x="957" y="625"/>
                    <a:pt x="987" y="655"/>
                  </a:cubicBezTo>
                  <a:cubicBezTo>
                    <a:pt x="1037" y="706"/>
                    <a:pt x="1103" y="729"/>
                    <a:pt x="1168" y="729"/>
                  </a:cubicBezTo>
                  <a:cubicBezTo>
                    <a:pt x="1239" y="729"/>
                    <a:pt x="1304" y="701"/>
                    <a:pt x="1356" y="650"/>
                  </a:cubicBezTo>
                  <a:cubicBezTo>
                    <a:pt x="1458" y="547"/>
                    <a:pt x="1458" y="384"/>
                    <a:pt x="1356" y="281"/>
                  </a:cubicBezTo>
                  <a:cubicBezTo>
                    <a:pt x="1231" y="157"/>
                    <a:pt x="977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76"/>
            <p:cNvSpPr/>
            <p:nvPr/>
          </p:nvSpPr>
          <p:spPr>
            <a:xfrm>
              <a:off x="1342024" y="2252084"/>
              <a:ext cx="71854" cy="36100"/>
            </a:xfrm>
            <a:custGeom>
              <a:avLst/>
              <a:gdLst/>
              <a:ahLst/>
              <a:cxnLst/>
              <a:rect l="l" t="t" r="r" b="b"/>
              <a:pathLst>
                <a:path w="1453" h="730" extrusionOk="0">
                  <a:moveTo>
                    <a:pt x="670" y="0"/>
                  </a:moveTo>
                  <a:cubicBezTo>
                    <a:pt x="507" y="0"/>
                    <a:pt x="330" y="45"/>
                    <a:pt x="151" y="164"/>
                  </a:cubicBezTo>
                  <a:cubicBezTo>
                    <a:pt x="28" y="244"/>
                    <a:pt x="0" y="408"/>
                    <a:pt x="80" y="529"/>
                  </a:cubicBezTo>
                  <a:cubicBezTo>
                    <a:pt x="130" y="604"/>
                    <a:pt x="212" y="646"/>
                    <a:pt x="297" y="646"/>
                  </a:cubicBezTo>
                  <a:cubicBezTo>
                    <a:pt x="347" y="646"/>
                    <a:pt x="399" y="631"/>
                    <a:pt x="444" y="599"/>
                  </a:cubicBezTo>
                  <a:cubicBezTo>
                    <a:pt x="526" y="545"/>
                    <a:pt x="604" y="525"/>
                    <a:pt x="675" y="525"/>
                  </a:cubicBezTo>
                  <a:cubicBezTo>
                    <a:pt x="834" y="525"/>
                    <a:pt x="952" y="626"/>
                    <a:pt x="981" y="655"/>
                  </a:cubicBezTo>
                  <a:cubicBezTo>
                    <a:pt x="1033" y="701"/>
                    <a:pt x="1098" y="729"/>
                    <a:pt x="1164" y="729"/>
                  </a:cubicBezTo>
                  <a:cubicBezTo>
                    <a:pt x="1233" y="729"/>
                    <a:pt x="1299" y="701"/>
                    <a:pt x="1350" y="650"/>
                  </a:cubicBezTo>
                  <a:cubicBezTo>
                    <a:pt x="1453" y="548"/>
                    <a:pt x="1453" y="384"/>
                    <a:pt x="1350" y="281"/>
                  </a:cubicBezTo>
                  <a:cubicBezTo>
                    <a:pt x="1226" y="156"/>
                    <a:pt x="973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76"/>
            <p:cNvSpPr/>
            <p:nvPr/>
          </p:nvSpPr>
          <p:spPr>
            <a:xfrm rot="9899951">
              <a:off x="1468327" y="2278938"/>
              <a:ext cx="113000" cy="53557"/>
            </a:xfrm>
            <a:custGeom>
              <a:avLst/>
              <a:gdLst/>
              <a:ahLst/>
              <a:cxnLst/>
              <a:rect l="l" t="t" r="r" b="b"/>
              <a:pathLst>
                <a:path w="2285" h="1083" extrusionOk="0">
                  <a:moveTo>
                    <a:pt x="1061" y="0"/>
                  </a:moveTo>
                  <a:cubicBezTo>
                    <a:pt x="487" y="0"/>
                    <a:pt x="108" y="462"/>
                    <a:pt x="95" y="485"/>
                  </a:cubicBezTo>
                  <a:cubicBezTo>
                    <a:pt x="0" y="598"/>
                    <a:pt x="19" y="761"/>
                    <a:pt x="132" y="850"/>
                  </a:cubicBezTo>
                  <a:cubicBezTo>
                    <a:pt x="180" y="890"/>
                    <a:pt x="239" y="909"/>
                    <a:pt x="298" y="909"/>
                  </a:cubicBezTo>
                  <a:cubicBezTo>
                    <a:pt x="374" y="909"/>
                    <a:pt x="450" y="876"/>
                    <a:pt x="500" y="813"/>
                  </a:cubicBezTo>
                  <a:cubicBezTo>
                    <a:pt x="505" y="813"/>
                    <a:pt x="743" y="527"/>
                    <a:pt x="1061" y="527"/>
                  </a:cubicBezTo>
                  <a:lnTo>
                    <a:pt x="1065" y="527"/>
                  </a:lnTo>
                  <a:cubicBezTo>
                    <a:pt x="1299" y="527"/>
                    <a:pt x="1541" y="682"/>
                    <a:pt x="1780" y="981"/>
                  </a:cubicBezTo>
                  <a:cubicBezTo>
                    <a:pt x="1832" y="1046"/>
                    <a:pt x="1911" y="1083"/>
                    <a:pt x="1985" y="1083"/>
                  </a:cubicBezTo>
                  <a:cubicBezTo>
                    <a:pt x="2046" y="1083"/>
                    <a:pt x="2102" y="1065"/>
                    <a:pt x="2149" y="1022"/>
                  </a:cubicBezTo>
                  <a:cubicBezTo>
                    <a:pt x="2265" y="934"/>
                    <a:pt x="2284" y="770"/>
                    <a:pt x="2191" y="654"/>
                  </a:cubicBezTo>
                  <a:cubicBezTo>
                    <a:pt x="1845" y="219"/>
                    <a:pt x="1467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76"/>
            <p:cNvSpPr/>
            <p:nvPr/>
          </p:nvSpPr>
          <p:spPr>
            <a:xfrm>
              <a:off x="1462789" y="1925100"/>
              <a:ext cx="204634" cy="218976"/>
            </a:xfrm>
            <a:custGeom>
              <a:avLst/>
              <a:gdLst/>
              <a:ahLst/>
              <a:cxnLst/>
              <a:rect l="l" t="t" r="r" b="b"/>
              <a:pathLst>
                <a:path w="4138" h="4428" extrusionOk="0">
                  <a:moveTo>
                    <a:pt x="263" y="1"/>
                  </a:moveTo>
                  <a:cubicBezTo>
                    <a:pt x="118" y="1"/>
                    <a:pt x="0" y="118"/>
                    <a:pt x="0" y="263"/>
                  </a:cubicBezTo>
                  <a:cubicBezTo>
                    <a:pt x="0" y="1598"/>
                    <a:pt x="1089" y="2686"/>
                    <a:pt x="2420" y="2686"/>
                  </a:cubicBezTo>
                  <a:lnTo>
                    <a:pt x="2461" y="2686"/>
                  </a:lnTo>
                  <a:cubicBezTo>
                    <a:pt x="3097" y="2686"/>
                    <a:pt x="3610" y="3199"/>
                    <a:pt x="3610" y="3830"/>
                  </a:cubicBezTo>
                  <a:lnTo>
                    <a:pt x="3610" y="4166"/>
                  </a:lnTo>
                  <a:cubicBezTo>
                    <a:pt x="3610" y="4311"/>
                    <a:pt x="3727" y="4428"/>
                    <a:pt x="3872" y="4428"/>
                  </a:cubicBezTo>
                  <a:cubicBezTo>
                    <a:pt x="4017" y="4428"/>
                    <a:pt x="4138" y="4311"/>
                    <a:pt x="4138" y="4166"/>
                  </a:cubicBezTo>
                  <a:lnTo>
                    <a:pt x="4138" y="3830"/>
                  </a:lnTo>
                  <a:cubicBezTo>
                    <a:pt x="4138" y="2910"/>
                    <a:pt x="3386" y="2158"/>
                    <a:pt x="2461" y="2158"/>
                  </a:cubicBezTo>
                  <a:lnTo>
                    <a:pt x="2420" y="2158"/>
                  </a:lnTo>
                  <a:cubicBezTo>
                    <a:pt x="1379" y="2158"/>
                    <a:pt x="528" y="1309"/>
                    <a:pt x="528" y="263"/>
                  </a:cubicBezTo>
                  <a:cubicBezTo>
                    <a:pt x="528" y="118"/>
                    <a:pt x="40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76"/>
            <p:cNvSpPr/>
            <p:nvPr/>
          </p:nvSpPr>
          <p:spPr>
            <a:xfrm>
              <a:off x="1348057" y="1789846"/>
              <a:ext cx="90548" cy="152165"/>
            </a:xfrm>
            <a:custGeom>
              <a:avLst/>
              <a:gdLst/>
              <a:ahLst/>
              <a:cxnLst/>
              <a:rect l="l" t="t" r="r" b="b"/>
              <a:pathLst>
                <a:path w="1831" h="3077" extrusionOk="0">
                  <a:moveTo>
                    <a:pt x="1570" y="0"/>
                  </a:moveTo>
                  <a:cubicBezTo>
                    <a:pt x="1424" y="0"/>
                    <a:pt x="1307" y="117"/>
                    <a:pt x="1307" y="262"/>
                  </a:cubicBezTo>
                  <a:lnTo>
                    <a:pt x="1307" y="831"/>
                  </a:lnTo>
                  <a:cubicBezTo>
                    <a:pt x="1307" y="990"/>
                    <a:pt x="1177" y="1121"/>
                    <a:pt x="1018" y="1121"/>
                  </a:cubicBezTo>
                  <a:cubicBezTo>
                    <a:pt x="458" y="1121"/>
                    <a:pt x="1" y="1578"/>
                    <a:pt x="1" y="2139"/>
                  </a:cubicBezTo>
                  <a:lnTo>
                    <a:pt x="1" y="2811"/>
                  </a:lnTo>
                  <a:cubicBezTo>
                    <a:pt x="1" y="2960"/>
                    <a:pt x="117" y="3077"/>
                    <a:pt x="262" y="3077"/>
                  </a:cubicBezTo>
                  <a:cubicBezTo>
                    <a:pt x="406" y="3077"/>
                    <a:pt x="523" y="2960"/>
                    <a:pt x="523" y="2811"/>
                  </a:cubicBezTo>
                  <a:lnTo>
                    <a:pt x="523" y="2139"/>
                  </a:lnTo>
                  <a:cubicBezTo>
                    <a:pt x="523" y="1867"/>
                    <a:pt x="747" y="1643"/>
                    <a:pt x="1018" y="1643"/>
                  </a:cubicBezTo>
                  <a:cubicBezTo>
                    <a:pt x="1466" y="1643"/>
                    <a:pt x="1831" y="1279"/>
                    <a:pt x="1831" y="831"/>
                  </a:cubicBezTo>
                  <a:lnTo>
                    <a:pt x="1831" y="262"/>
                  </a:lnTo>
                  <a:cubicBezTo>
                    <a:pt x="1831" y="117"/>
                    <a:pt x="1714" y="0"/>
                    <a:pt x="15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76"/>
            <p:cNvSpPr/>
            <p:nvPr/>
          </p:nvSpPr>
          <p:spPr>
            <a:xfrm>
              <a:off x="1322638" y="1927227"/>
              <a:ext cx="104641" cy="223575"/>
            </a:xfrm>
            <a:custGeom>
              <a:avLst/>
              <a:gdLst/>
              <a:ahLst/>
              <a:cxnLst/>
              <a:rect l="l" t="t" r="r" b="b"/>
              <a:pathLst>
                <a:path w="2116" h="4521" extrusionOk="0">
                  <a:moveTo>
                    <a:pt x="1854" y="1"/>
                  </a:moveTo>
                  <a:cubicBezTo>
                    <a:pt x="1709" y="1"/>
                    <a:pt x="1593" y="117"/>
                    <a:pt x="1593" y="262"/>
                  </a:cubicBezTo>
                  <a:lnTo>
                    <a:pt x="1593" y="1457"/>
                  </a:lnTo>
                  <a:cubicBezTo>
                    <a:pt x="1593" y="1727"/>
                    <a:pt x="1369" y="1952"/>
                    <a:pt x="1103" y="1952"/>
                  </a:cubicBezTo>
                  <a:cubicBezTo>
                    <a:pt x="496" y="1952"/>
                    <a:pt x="0" y="2442"/>
                    <a:pt x="0" y="3050"/>
                  </a:cubicBezTo>
                  <a:lnTo>
                    <a:pt x="0" y="4259"/>
                  </a:lnTo>
                  <a:cubicBezTo>
                    <a:pt x="0" y="4404"/>
                    <a:pt x="117" y="4520"/>
                    <a:pt x="262" y="4520"/>
                  </a:cubicBezTo>
                  <a:cubicBezTo>
                    <a:pt x="407" y="4520"/>
                    <a:pt x="528" y="4404"/>
                    <a:pt x="528" y="4259"/>
                  </a:cubicBezTo>
                  <a:lnTo>
                    <a:pt x="528" y="3050"/>
                  </a:lnTo>
                  <a:cubicBezTo>
                    <a:pt x="528" y="2732"/>
                    <a:pt x="785" y="2475"/>
                    <a:pt x="1103" y="2475"/>
                  </a:cubicBezTo>
                  <a:cubicBezTo>
                    <a:pt x="1663" y="2475"/>
                    <a:pt x="2116" y="2018"/>
                    <a:pt x="2116" y="1457"/>
                  </a:cubicBezTo>
                  <a:lnTo>
                    <a:pt x="2116" y="262"/>
                  </a:lnTo>
                  <a:cubicBezTo>
                    <a:pt x="2116" y="117"/>
                    <a:pt x="1999" y="1"/>
                    <a:pt x="18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76"/>
            <p:cNvSpPr/>
            <p:nvPr/>
          </p:nvSpPr>
          <p:spPr>
            <a:xfrm>
              <a:off x="609323" y="1138400"/>
              <a:ext cx="997605" cy="815768"/>
            </a:xfrm>
            <a:custGeom>
              <a:avLst/>
              <a:gdLst/>
              <a:ahLst/>
              <a:cxnLst/>
              <a:rect l="l" t="t" r="r" b="b"/>
              <a:pathLst>
                <a:path w="20173" h="16496" extrusionOk="0">
                  <a:moveTo>
                    <a:pt x="10077" y="0"/>
                  </a:moveTo>
                  <a:cubicBezTo>
                    <a:pt x="9872" y="0"/>
                    <a:pt x="9708" y="164"/>
                    <a:pt x="9708" y="370"/>
                  </a:cubicBezTo>
                  <a:lnTo>
                    <a:pt x="9708" y="486"/>
                  </a:lnTo>
                  <a:cubicBezTo>
                    <a:pt x="9699" y="495"/>
                    <a:pt x="9694" y="500"/>
                    <a:pt x="9694" y="500"/>
                  </a:cubicBezTo>
                  <a:cubicBezTo>
                    <a:pt x="9694" y="500"/>
                    <a:pt x="9493" y="8807"/>
                    <a:pt x="9269" y="12551"/>
                  </a:cubicBezTo>
                  <a:cubicBezTo>
                    <a:pt x="9111" y="15256"/>
                    <a:pt x="8513" y="15368"/>
                    <a:pt x="7775" y="15671"/>
                  </a:cubicBezTo>
                  <a:cubicBezTo>
                    <a:pt x="7775" y="15671"/>
                    <a:pt x="7784" y="15689"/>
                    <a:pt x="7808" y="15723"/>
                  </a:cubicBezTo>
                  <a:lnTo>
                    <a:pt x="2092" y="15723"/>
                  </a:lnTo>
                  <a:cubicBezTo>
                    <a:pt x="1345" y="15723"/>
                    <a:pt x="739" y="15116"/>
                    <a:pt x="739" y="14368"/>
                  </a:cubicBezTo>
                  <a:lnTo>
                    <a:pt x="739" y="13435"/>
                  </a:lnTo>
                  <a:cubicBezTo>
                    <a:pt x="739" y="13234"/>
                    <a:pt x="570" y="13066"/>
                    <a:pt x="370" y="13066"/>
                  </a:cubicBezTo>
                  <a:cubicBezTo>
                    <a:pt x="164" y="13066"/>
                    <a:pt x="0" y="13234"/>
                    <a:pt x="0" y="13435"/>
                  </a:cubicBezTo>
                  <a:lnTo>
                    <a:pt x="0" y="14368"/>
                  </a:lnTo>
                  <a:cubicBezTo>
                    <a:pt x="0" y="15521"/>
                    <a:pt x="939" y="16456"/>
                    <a:pt x="2092" y="16456"/>
                  </a:cubicBezTo>
                  <a:lnTo>
                    <a:pt x="7896" y="16456"/>
                  </a:lnTo>
                  <a:cubicBezTo>
                    <a:pt x="8340" y="16456"/>
                    <a:pt x="8760" y="16344"/>
                    <a:pt x="9125" y="16143"/>
                  </a:cubicBezTo>
                  <a:cubicBezTo>
                    <a:pt x="9391" y="16026"/>
                    <a:pt x="9699" y="15797"/>
                    <a:pt x="10045" y="15396"/>
                  </a:cubicBezTo>
                  <a:cubicBezTo>
                    <a:pt x="10045" y="15396"/>
                    <a:pt x="10942" y="16495"/>
                    <a:pt x="12405" y="16495"/>
                  </a:cubicBezTo>
                  <a:cubicBezTo>
                    <a:pt x="12559" y="16495"/>
                    <a:pt x="12721" y="16483"/>
                    <a:pt x="12888" y="16456"/>
                  </a:cubicBezTo>
                  <a:lnTo>
                    <a:pt x="18081" y="16456"/>
                  </a:lnTo>
                  <a:cubicBezTo>
                    <a:pt x="19234" y="16456"/>
                    <a:pt x="20172" y="15521"/>
                    <a:pt x="20172" y="14368"/>
                  </a:cubicBezTo>
                  <a:lnTo>
                    <a:pt x="20172" y="13435"/>
                  </a:lnTo>
                  <a:cubicBezTo>
                    <a:pt x="20172" y="13234"/>
                    <a:pt x="20010" y="13066"/>
                    <a:pt x="19803" y="13066"/>
                  </a:cubicBezTo>
                  <a:cubicBezTo>
                    <a:pt x="19603" y="13066"/>
                    <a:pt x="19435" y="13234"/>
                    <a:pt x="19435" y="13435"/>
                  </a:cubicBezTo>
                  <a:lnTo>
                    <a:pt x="19435" y="14368"/>
                  </a:lnTo>
                  <a:cubicBezTo>
                    <a:pt x="19435" y="15116"/>
                    <a:pt x="18827" y="15723"/>
                    <a:pt x="18081" y="15723"/>
                  </a:cubicBezTo>
                  <a:lnTo>
                    <a:pt x="12809" y="15723"/>
                  </a:lnTo>
                  <a:cubicBezTo>
                    <a:pt x="11935" y="15419"/>
                    <a:pt x="10955" y="14695"/>
                    <a:pt x="10806" y="13000"/>
                  </a:cubicBezTo>
                  <a:cubicBezTo>
                    <a:pt x="10596" y="10661"/>
                    <a:pt x="10693" y="6281"/>
                    <a:pt x="10465" y="1103"/>
                  </a:cubicBezTo>
                  <a:lnTo>
                    <a:pt x="10465" y="370"/>
                  </a:lnTo>
                  <a:cubicBezTo>
                    <a:pt x="10465" y="164"/>
                    <a:pt x="10301" y="0"/>
                    <a:pt x="10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76"/>
            <p:cNvSpPr/>
            <p:nvPr/>
          </p:nvSpPr>
          <p:spPr>
            <a:xfrm>
              <a:off x="1050595" y="1444861"/>
              <a:ext cx="113444" cy="15726"/>
            </a:xfrm>
            <a:custGeom>
              <a:avLst/>
              <a:gdLst/>
              <a:ahLst/>
              <a:cxnLst/>
              <a:rect l="l" t="t" r="r" b="b"/>
              <a:pathLst>
                <a:path w="229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2294" y="317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76"/>
            <p:cNvSpPr/>
            <p:nvPr/>
          </p:nvSpPr>
          <p:spPr>
            <a:xfrm>
              <a:off x="1050595" y="1336262"/>
              <a:ext cx="113444" cy="15825"/>
            </a:xfrm>
            <a:custGeom>
              <a:avLst/>
              <a:gdLst/>
              <a:ahLst/>
              <a:cxnLst/>
              <a:rect l="l" t="t" r="r" b="b"/>
              <a:pathLst>
                <a:path w="2294" h="320" extrusionOk="0">
                  <a:moveTo>
                    <a:pt x="1" y="1"/>
                  </a:moveTo>
                  <a:lnTo>
                    <a:pt x="1" y="319"/>
                  </a:lnTo>
                  <a:lnTo>
                    <a:pt x="2294" y="319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76"/>
            <p:cNvSpPr/>
            <p:nvPr/>
          </p:nvSpPr>
          <p:spPr>
            <a:xfrm>
              <a:off x="1050595" y="1231916"/>
              <a:ext cx="113444" cy="15726"/>
            </a:xfrm>
            <a:custGeom>
              <a:avLst/>
              <a:gdLst/>
              <a:ahLst/>
              <a:cxnLst/>
              <a:rect l="l" t="t" r="r" b="b"/>
              <a:pathLst>
                <a:path w="2294" h="318" extrusionOk="0">
                  <a:moveTo>
                    <a:pt x="1" y="1"/>
                  </a:moveTo>
                  <a:lnTo>
                    <a:pt x="1" y="318"/>
                  </a:lnTo>
                  <a:lnTo>
                    <a:pt x="2294" y="318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76"/>
            <p:cNvSpPr/>
            <p:nvPr/>
          </p:nvSpPr>
          <p:spPr>
            <a:xfrm>
              <a:off x="1050595" y="1747118"/>
              <a:ext cx="113444" cy="15726"/>
            </a:xfrm>
            <a:custGeom>
              <a:avLst/>
              <a:gdLst/>
              <a:ahLst/>
              <a:cxnLst/>
              <a:rect l="l" t="t" r="r" b="b"/>
              <a:pathLst>
                <a:path w="2294" h="318" extrusionOk="0">
                  <a:moveTo>
                    <a:pt x="1" y="0"/>
                  </a:moveTo>
                  <a:lnTo>
                    <a:pt x="1" y="318"/>
                  </a:lnTo>
                  <a:lnTo>
                    <a:pt x="2294" y="318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76"/>
            <p:cNvSpPr/>
            <p:nvPr/>
          </p:nvSpPr>
          <p:spPr>
            <a:xfrm>
              <a:off x="1050595" y="1638569"/>
              <a:ext cx="113444" cy="15775"/>
            </a:xfrm>
            <a:custGeom>
              <a:avLst/>
              <a:gdLst/>
              <a:ahLst/>
              <a:cxnLst/>
              <a:rect l="l" t="t" r="r" b="b"/>
              <a:pathLst>
                <a:path w="2294" h="319" extrusionOk="0">
                  <a:moveTo>
                    <a:pt x="1" y="0"/>
                  </a:moveTo>
                  <a:lnTo>
                    <a:pt x="1" y="318"/>
                  </a:lnTo>
                  <a:lnTo>
                    <a:pt x="2294" y="318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76"/>
            <p:cNvSpPr/>
            <p:nvPr/>
          </p:nvSpPr>
          <p:spPr>
            <a:xfrm>
              <a:off x="1050595" y="1534173"/>
              <a:ext cx="113444" cy="15726"/>
            </a:xfrm>
            <a:custGeom>
              <a:avLst/>
              <a:gdLst/>
              <a:ahLst/>
              <a:cxnLst/>
              <a:rect l="l" t="t" r="r" b="b"/>
              <a:pathLst>
                <a:path w="2294" h="318" extrusionOk="0">
                  <a:moveTo>
                    <a:pt x="1" y="1"/>
                  </a:moveTo>
                  <a:lnTo>
                    <a:pt x="1" y="318"/>
                  </a:lnTo>
                  <a:lnTo>
                    <a:pt x="2294" y="318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724455" y="3735283"/>
            <a:ext cx="4526290" cy="812632"/>
          </a:xfrm>
          <a:prstGeom prst="rect">
            <a:avLst/>
          </a:prstGeom>
          <a:solidFill>
            <a:srgbClr val="121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115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/>
              <a:t>Abstact</a:t>
            </a:r>
            <a:endParaRPr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85439" y="1954506"/>
            <a:ext cx="798427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27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LUAD 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환자 암 조직에서 전체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RNA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의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m6A methylation level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이 감소했지만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,</a:t>
            </a:r>
          </a:p>
          <a:p>
            <a:pPr marL="0" marR="0" lvl="0" indent="127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 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m6A-regulated mRNA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의 대부분이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hyper-methyl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되었다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. </a:t>
            </a:r>
            <a:endParaRPr lang="en-US" altLang="ko-KR" sz="1200" dirty="0">
              <a:solidFill>
                <a:srgbClr val="000000"/>
              </a:solidFill>
              <a:latin typeface="+mn-lt"/>
              <a:ea typeface="Open Sans ExtraBold" panose="020B0604020202020204" charset="0"/>
              <a:cs typeface="Open Sans ExtraBold" panose="020B0604020202020204" charset="0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m6A-hypermethylated mRNA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는 주로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transcription factor activity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에서 주로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enrich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되어있다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. 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Kaplan-Meier 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곡선 및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time-dependent ROC</a:t>
            </a:r>
            <a:r>
              <a:rPr lang="en-US" altLang="ko-KR" sz="1200" baseline="30000" dirty="0">
                <a:solidFill>
                  <a:srgbClr val="000000"/>
                </a:solidFill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 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curve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로 검증된 예측 값을 사용하여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Cox regression 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분석을 통해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10-m6A-regulated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mRNA signature score system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을 구축했다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.  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더하여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co-expression 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및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interaction network analysis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을 통해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m6A regulators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와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signature 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유전자 사이 강한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n-lt"/>
              <a:ea typeface="맑은 고딕" panose="020B0503020000020004" pitchFamily="34" charset="-127"/>
              <a:cs typeface="Open Sans ExtraBold" panose="020B0604020202020204" charset="0"/>
            </a:endParaRPr>
          </a:p>
          <a:p>
            <a:pPr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  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correlation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을 보여주었고 이는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m6A methylation modification 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패턴 결과를 뒷받침한다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. 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LUAD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에 대한 새롭고 효과적인 치료법을 개발하는 데 중요한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biomarker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를 정확하게 얻기 위해서 이러한 발견들이   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multi-omics 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데이터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(m6A methylation level 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및 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mRNA 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발현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)</a:t>
            </a:r>
            <a:r>
              <a:rPr kumimoji="0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맑은 고딕" panose="020B0503020000020004" pitchFamily="34" charset="-127"/>
                <a:cs typeface="Open Sans ExtraBold" panose="020B0604020202020204" charset="0"/>
              </a:rPr>
              <a:t>를 통합할 수 있는 가능성을 보여준다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lt"/>
                <a:ea typeface="Open Sans ExtraBold" panose="020B0604020202020204" charset="0"/>
                <a:cs typeface="Open Sans ExtraBold" panose="020B0604020202020204" charset="0"/>
              </a:rPr>
              <a:t>.</a:t>
            </a:r>
            <a:endParaRPr kumimoji="0" lang="en-US" altLang="ko-K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ea typeface="Open Sans ExtraBold" panose="020B0604020202020204" charset="0"/>
              <a:cs typeface="Open Sans ExtraBold" panose="020B060402020202020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35" y="540000"/>
            <a:ext cx="2205256" cy="20286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720000" y="1462510"/>
            <a:ext cx="832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m6A?</a:t>
            </a:r>
            <a:endParaRPr lang="ko-KR" altLang="en-US" sz="1800" dirty="0">
              <a:latin typeface="Open Sans ExtraBold" panose="020B0604020202020204" charset="0"/>
              <a:cs typeface="Open San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6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47"/>
          <p:cNvSpPr/>
          <p:nvPr/>
        </p:nvSpPr>
        <p:spPr>
          <a:xfrm>
            <a:off x="5346902" y="938039"/>
            <a:ext cx="3345172" cy="3309997"/>
          </a:xfrm>
          <a:custGeom>
            <a:avLst/>
            <a:gdLst/>
            <a:ahLst/>
            <a:cxnLst/>
            <a:rect l="l" t="t" r="r" b="b"/>
            <a:pathLst>
              <a:path w="155698" h="154025" extrusionOk="0">
                <a:moveTo>
                  <a:pt x="93462" y="8032"/>
                </a:moveTo>
                <a:cubicBezTo>
                  <a:pt x="101617" y="9636"/>
                  <a:pt x="114584" y="5620"/>
                  <a:pt x="120332" y="9636"/>
                </a:cubicBezTo>
                <a:cubicBezTo>
                  <a:pt x="126080" y="13652"/>
                  <a:pt x="123741" y="26515"/>
                  <a:pt x="127952" y="32130"/>
                </a:cubicBezTo>
                <a:cubicBezTo>
                  <a:pt x="132163" y="37745"/>
                  <a:pt x="142390" y="37024"/>
                  <a:pt x="145598" y="43325"/>
                </a:cubicBezTo>
                <a:cubicBezTo>
                  <a:pt x="148807" y="49626"/>
                  <a:pt x="145545" y="61199"/>
                  <a:pt x="147203" y="69935"/>
                </a:cubicBezTo>
                <a:cubicBezTo>
                  <a:pt x="148861" y="78672"/>
                  <a:pt x="156895" y="88050"/>
                  <a:pt x="155545" y="95744"/>
                </a:cubicBezTo>
                <a:cubicBezTo>
                  <a:pt x="154195" y="103438"/>
                  <a:pt x="143166" y="109063"/>
                  <a:pt x="139102" y="116101"/>
                </a:cubicBezTo>
                <a:cubicBezTo>
                  <a:pt x="135038" y="123139"/>
                  <a:pt x="136763" y="134060"/>
                  <a:pt x="131161" y="137973"/>
                </a:cubicBezTo>
                <a:cubicBezTo>
                  <a:pt x="125560" y="141886"/>
                  <a:pt x="115386" y="136903"/>
                  <a:pt x="105493" y="139577"/>
                </a:cubicBezTo>
                <a:cubicBezTo>
                  <a:pt x="95600" y="142251"/>
                  <a:pt x="82433" y="154416"/>
                  <a:pt x="71805" y="154015"/>
                </a:cubicBezTo>
                <a:cubicBezTo>
                  <a:pt x="61177" y="153614"/>
                  <a:pt x="51886" y="141449"/>
                  <a:pt x="41726" y="137171"/>
                </a:cubicBezTo>
                <a:cubicBezTo>
                  <a:pt x="31566" y="132893"/>
                  <a:pt x="15872" y="135980"/>
                  <a:pt x="10845" y="128348"/>
                </a:cubicBezTo>
                <a:cubicBezTo>
                  <a:pt x="5819" y="120717"/>
                  <a:pt x="13372" y="102344"/>
                  <a:pt x="11567" y="91382"/>
                </a:cubicBezTo>
                <a:cubicBezTo>
                  <a:pt x="9762" y="80420"/>
                  <a:pt x="-465" y="70572"/>
                  <a:pt x="16" y="62575"/>
                </a:cubicBezTo>
                <a:cubicBezTo>
                  <a:pt x="497" y="54578"/>
                  <a:pt x="11380" y="51623"/>
                  <a:pt x="14455" y="43398"/>
                </a:cubicBezTo>
                <a:cubicBezTo>
                  <a:pt x="17530" y="35173"/>
                  <a:pt x="12650" y="18801"/>
                  <a:pt x="18465" y="13227"/>
                </a:cubicBezTo>
                <a:cubicBezTo>
                  <a:pt x="24280" y="7653"/>
                  <a:pt x="40523" y="12159"/>
                  <a:pt x="49346" y="9956"/>
                </a:cubicBezTo>
                <a:cubicBezTo>
                  <a:pt x="58169" y="7753"/>
                  <a:pt x="64051" y="332"/>
                  <a:pt x="71404" y="11"/>
                </a:cubicBezTo>
                <a:cubicBezTo>
                  <a:pt x="78757" y="-310"/>
                  <a:pt x="85307" y="6428"/>
                  <a:pt x="93462" y="8032"/>
                </a:cubicBezTo>
                <a:close/>
              </a:path>
            </a:pathLst>
          </a:custGeom>
          <a:solidFill>
            <a:srgbClr val="5D74FF">
              <a:alpha val="25000"/>
            </a:srgbClr>
          </a:solidFill>
          <a:ln>
            <a:noFill/>
          </a:ln>
        </p:spPr>
      </p:sp>
      <p:sp>
        <p:nvSpPr>
          <p:cNvPr id="2093" name="Google Shape;2093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1153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DISEASE</a:t>
            </a:r>
            <a:endParaRPr/>
          </a:p>
        </p:txBody>
      </p:sp>
      <p:sp>
        <p:nvSpPr>
          <p:cNvPr id="2094" name="Google Shape;2094;p47"/>
          <p:cNvSpPr txBox="1">
            <a:spLocks noGrp="1"/>
          </p:cNvSpPr>
          <p:nvPr>
            <p:ph type="body" idx="1"/>
          </p:nvPr>
        </p:nvSpPr>
        <p:spPr>
          <a:xfrm>
            <a:off x="486174" y="1384861"/>
            <a:ext cx="5044832" cy="20814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rgbClr val="273D40"/>
              </a:buClr>
              <a:buSzPts val="600"/>
            </a:pP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Adenocarcinoma of the lung is a type of non-small cell lung </a:t>
            </a:r>
            <a:r>
              <a:rPr lang="en-US" altLang="ko-KR" sz="11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cancer.</a:t>
            </a:r>
          </a:p>
          <a:p>
            <a:pPr marL="285750" indent="-285750">
              <a:buClr>
                <a:srgbClr val="273D40"/>
              </a:buClr>
              <a:buSzPts val="600"/>
            </a:pPr>
            <a:endParaRPr lang="en-US" altLang="ko-KR" sz="1100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en-US" altLang="ko-KR" sz="11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Lung adenocarcinoma(LUAD) 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is the leading cause of cancer-related deaths worldwide in both men and women. </a:t>
            </a:r>
            <a:endParaRPr lang="en-US" altLang="ko-KR" sz="1100" dirty="0" smtClean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marL="285750" indent="-285750">
              <a:buClr>
                <a:srgbClr val="273D40"/>
              </a:buClr>
              <a:buSzPts val="600"/>
            </a:pPr>
            <a:endParaRPr lang="en-US" altLang="ko-KR" sz="1100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en-US" altLang="ko-KR" sz="11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Multifaceted 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therapeutics build upon the decades of </a:t>
            </a:r>
            <a:r>
              <a:rPr lang="en-US" altLang="ko-KR" sz="11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research</a:t>
            </a:r>
          </a:p>
          <a:p>
            <a:pPr marL="285750" indent="-285750">
              <a:buClr>
                <a:srgbClr val="273D40"/>
              </a:buClr>
              <a:buSzPts val="600"/>
            </a:pPr>
            <a:endParaRPr lang="en-US" altLang="ko-KR" sz="1100" dirty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  <a:p>
            <a:pPr marL="285750" indent="-285750">
              <a:buClr>
                <a:srgbClr val="273D40"/>
              </a:buClr>
              <a:buSzPts val="600"/>
            </a:pPr>
            <a:r>
              <a:rPr lang="en-US" altLang="ko-KR" sz="11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identifying 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oncogenes and tumor suppressors in signaling pathways that drive uncontrolled cell proliferation in lung adenocarcinoma. </a:t>
            </a:r>
            <a:endParaRPr lang="en-US" altLang="ko-KR" sz="1100" dirty="0" smtClean="0"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</p:txBody>
      </p:sp>
      <p:pic>
        <p:nvPicPr>
          <p:cNvPr id="2096" name="Google Shape;20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75" y="3021062"/>
            <a:ext cx="2143799" cy="214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763" y="1305300"/>
            <a:ext cx="2885449" cy="25099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Google Shape;2094;p47"/>
          <p:cNvSpPr txBox="1">
            <a:spLocks/>
          </p:cNvSpPr>
          <p:nvPr/>
        </p:nvSpPr>
        <p:spPr>
          <a:xfrm>
            <a:off x="530314" y="3589367"/>
            <a:ext cx="4236832" cy="53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there are still </a:t>
            </a:r>
            <a:r>
              <a:rPr lang="en-US" altLang="ko-KR" sz="1100" dirty="0" smtClean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840,000 </a:t>
            </a:r>
            <a:r>
              <a:rPr lang="en-US" altLang="ko-KR" sz="1100" dirty="0">
                <a:latin typeface="Open Sans ExtraBold" panose="020B0604020202020204" charset="0"/>
                <a:ea typeface="Open Sans ExtraBold" panose="020B0604020202020204" charset="0"/>
                <a:cs typeface="Open Sans ExtraBold" panose="020B0604020202020204" charset="0"/>
              </a:rPr>
              <a:t>new cases and 720,000 deaths each year worldwide.</a:t>
            </a:r>
            <a:endParaRPr lang="en-US" altLang="ko-KR" sz="1100" dirty="0">
              <a:solidFill>
                <a:schemeClr val="dk1"/>
              </a:solidFill>
              <a:latin typeface="Open Sans ExtraBold" panose="020B0604020202020204" charset="0"/>
              <a:ea typeface="Open Sans ExtraBold" panose="020B0604020202020204" charset="0"/>
              <a:cs typeface="Open Sans Extra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6" name="Google Shape;24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636" y="1176347"/>
            <a:ext cx="2634527" cy="2638403"/>
          </a:xfrm>
          <a:prstGeom prst="rect">
            <a:avLst/>
          </a:prstGeom>
          <a:noFill/>
          <a:ln>
            <a:noFill/>
          </a:ln>
        </p:spPr>
      </p:pic>
      <p:sp>
        <p:nvSpPr>
          <p:cNvPr id="2477" name="Google Shape;2477;p53"/>
          <p:cNvSpPr/>
          <p:nvPr/>
        </p:nvSpPr>
        <p:spPr>
          <a:xfrm>
            <a:off x="5308413" y="2184463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53"/>
          <p:cNvSpPr/>
          <p:nvPr/>
        </p:nvSpPr>
        <p:spPr>
          <a:xfrm>
            <a:off x="5308413" y="3226525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53"/>
          <p:cNvSpPr/>
          <p:nvPr/>
        </p:nvSpPr>
        <p:spPr>
          <a:xfrm>
            <a:off x="5308425" y="1153088"/>
            <a:ext cx="782400" cy="7824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 FACTORS</a:t>
            </a:r>
            <a:endParaRPr/>
          </a:p>
        </p:txBody>
      </p:sp>
      <p:sp>
        <p:nvSpPr>
          <p:cNvPr id="2481" name="Google Shape;2481;p53"/>
          <p:cNvSpPr txBox="1"/>
          <p:nvPr/>
        </p:nvSpPr>
        <p:spPr>
          <a:xfrm>
            <a:off x="6310219" y="1300656"/>
            <a:ext cx="20544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Smoking</a:t>
            </a:r>
            <a:endParaRPr sz="25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3" name="Google Shape;2483;p53"/>
          <p:cNvSpPr txBox="1"/>
          <p:nvPr/>
        </p:nvSpPr>
        <p:spPr>
          <a:xfrm>
            <a:off x="6310219" y="2331051"/>
            <a:ext cx="20544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Expo</a:t>
            </a:r>
            <a:r>
              <a:rPr lang="en-US" altLang="ko-KR" sz="2500" b="1" dirty="0" smtClean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sure</a:t>
            </a:r>
            <a:endParaRPr sz="25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5" name="Google Shape;2485;p53"/>
          <p:cNvSpPr txBox="1"/>
          <p:nvPr/>
        </p:nvSpPr>
        <p:spPr>
          <a:xfrm>
            <a:off x="6310219" y="3423625"/>
            <a:ext cx="20544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Inheritance</a:t>
            </a:r>
            <a:endParaRPr sz="2500" b="1" dirty="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87" name="Google Shape;2487;p53" title="Gráfic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375" y="1132975"/>
            <a:ext cx="2947350" cy="28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53"/>
          <p:cNvSpPr txBox="1"/>
          <p:nvPr/>
        </p:nvSpPr>
        <p:spPr>
          <a:xfrm>
            <a:off x="4130174" y="1328750"/>
            <a:ext cx="99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80%</a:t>
            </a:r>
            <a:endParaRPr sz="2500" b="1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9" name="Google Shape;2489;p53"/>
          <p:cNvSpPr txBox="1"/>
          <p:nvPr/>
        </p:nvSpPr>
        <p:spPr>
          <a:xfrm>
            <a:off x="4130174" y="2360113"/>
            <a:ext cx="99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55%</a:t>
            </a:r>
            <a:endParaRPr sz="2500" b="1">
              <a:solidFill>
                <a:schemeClr val="accent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0" name="Google Shape;2490;p53"/>
          <p:cNvSpPr txBox="1"/>
          <p:nvPr/>
        </p:nvSpPr>
        <p:spPr>
          <a:xfrm>
            <a:off x="4130174" y="3402175"/>
            <a:ext cx="99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35%</a:t>
            </a:r>
            <a:endParaRPr sz="2500" b="1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92" name="Google Shape;2492;p53"/>
          <p:cNvGrpSpPr/>
          <p:nvPr/>
        </p:nvGrpSpPr>
        <p:grpSpPr>
          <a:xfrm>
            <a:off x="5472521" y="1378779"/>
            <a:ext cx="454207" cy="331017"/>
            <a:chOff x="6753345" y="2613635"/>
            <a:chExt cx="454207" cy="331017"/>
          </a:xfrm>
        </p:grpSpPr>
        <p:sp>
          <p:nvSpPr>
            <p:cNvPr id="2493" name="Google Shape;2493;p53"/>
            <p:cNvSpPr/>
            <p:nvPr/>
          </p:nvSpPr>
          <p:spPr>
            <a:xfrm>
              <a:off x="6886175" y="2891942"/>
              <a:ext cx="281318" cy="52709"/>
            </a:xfrm>
            <a:custGeom>
              <a:avLst/>
              <a:gdLst/>
              <a:ahLst/>
              <a:cxnLst/>
              <a:rect l="l" t="t" r="r" b="b"/>
              <a:pathLst>
                <a:path w="8785" h="1646" extrusionOk="0">
                  <a:moveTo>
                    <a:pt x="395" y="0"/>
                  </a:moveTo>
                  <a:lnTo>
                    <a:pt x="1" y="881"/>
                  </a:lnTo>
                  <a:lnTo>
                    <a:pt x="395" y="1646"/>
                  </a:lnTo>
                  <a:lnTo>
                    <a:pt x="8298" y="1646"/>
                  </a:lnTo>
                  <a:lnTo>
                    <a:pt x="8784" y="579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3"/>
            <p:cNvSpPr/>
            <p:nvPr/>
          </p:nvSpPr>
          <p:spPr>
            <a:xfrm>
              <a:off x="6753345" y="2891942"/>
              <a:ext cx="135839" cy="52709"/>
            </a:xfrm>
            <a:custGeom>
              <a:avLst/>
              <a:gdLst/>
              <a:ahLst/>
              <a:cxnLst/>
              <a:rect l="l" t="t" r="r" b="b"/>
              <a:pathLst>
                <a:path w="4242" h="1646" extrusionOk="0">
                  <a:moveTo>
                    <a:pt x="279" y="0"/>
                  </a:moveTo>
                  <a:cubicBezTo>
                    <a:pt x="93" y="0"/>
                    <a:pt x="0" y="209"/>
                    <a:pt x="0" y="301"/>
                  </a:cubicBezTo>
                  <a:lnTo>
                    <a:pt x="0" y="1367"/>
                  </a:lnTo>
                  <a:cubicBezTo>
                    <a:pt x="0" y="1460"/>
                    <a:pt x="93" y="1646"/>
                    <a:pt x="279" y="1646"/>
                  </a:cubicBezTo>
                  <a:lnTo>
                    <a:pt x="3755" y="1646"/>
                  </a:lnTo>
                  <a:lnTo>
                    <a:pt x="4242" y="973"/>
                  </a:lnTo>
                  <a:lnTo>
                    <a:pt x="3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3"/>
            <p:cNvSpPr/>
            <p:nvPr/>
          </p:nvSpPr>
          <p:spPr>
            <a:xfrm>
              <a:off x="6873558" y="2891942"/>
              <a:ext cx="25266" cy="52709"/>
            </a:xfrm>
            <a:custGeom>
              <a:avLst/>
              <a:gdLst/>
              <a:ahLst/>
              <a:cxnLst/>
              <a:rect l="l" t="t" r="r" b="b"/>
              <a:pathLst>
                <a:path w="789" h="1646" extrusionOk="0">
                  <a:moveTo>
                    <a:pt x="1" y="0"/>
                  </a:moveTo>
                  <a:lnTo>
                    <a:pt x="1" y="1646"/>
                  </a:lnTo>
                  <a:lnTo>
                    <a:pt x="789" y="1646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3"/>
            <p:cNvSpPr/>
            <p:nvPr/>
          </p:nvSpPr>
          <p:spPr>
            <a:xfrm>
              <a:off x="6944808" y="2653695"/>
              <a:ext cx="216728" cy="92801"/>
            </a:xfrm>
            <a:custGeom>
              <a:avLst/>
              <a:gdLst/>
              <a:ahLst/>
              <a:cxnLst/>
              <a:rect l="l" t="t" r="r" b="b"/>
              <a:pathLst>
                <a:path w="6768" h="2898" extrusionOk="0">
                  <a:moveTo>
                    <a:pt x="2898" y="1"/>
                  </a:moveTo>
                  <a:cubicBezTo>
                    <a:pt x="2805" y="1"/>
                    <a:pt x="2712" y="1"/>
                    <a:pt x="2712" y="210"/>
                  </a:cubicBezTo>
                  <a:cubicBezTo>
                    <a:pt x="2712" y="302"/>
                    <a:pt x="2805" y="395"/>
                    <a:pt x="2898" y="395"/>
                  </a:cubicBezTo>
                  <a:lnTo>
                    <a:pt x="5887" y="395"/>
                  </a:lnTo>
                  <a:cubicBezTo>
                    <a:pt x="6096" y="395"/>
                    <a:pt x="6281" y="580"/>
                    <a:pt x="6281" y="789"/>
                  </a:cubicBezTo>
                  <a:cubicBezTo>
                    <a:pt x="6281" y="1067"/>
                    <a:pt x="6096" y="1276"/>
                    <a:pt x="5887" y="1276"/>
                  </a:cubicBezTo>
                  <a:lnTo>
                    <a:pt x="881" y="1276"/>
                  </a:lnTo>
                  <a:cubicBezTo>
                    <a:pt x="395" y="1276"/>
                    <a:pt x="1" y="1646"/>
                    <a:pt x="1" y="2040"/>
                  </a:cubicBezTo>
                  <a:cubicBezTo>
                    <a:pt x="1" y="2527"/>
                    <a:pt x="395" y="2898"/>
                    <a:pt x="881" y="2898"/>
                  </a:cubicBezTo>
                  <a:lnTo>
                    <a:pt x="5516" y="2898"/>
                  </a:lnTo>
                  <a:cubicBezTo>
                    <a:pt x="5609" y="2898"/>
                    <a:pt x="5702" y="2805"/>
                    <a:pt x="5702" y="2712"/>
                  </a:cubicBezTo>
                  <a:cubicBezTo>
                    <a:pt x="5702" y="2620"/>
                    <a:pt x="5609" y="2527"/>
                    <a:pt x="5516" y="2527"/>
                  </a:cubicBezTo>
                  <a:lnTo>
                    <a:pt x="881" y="2527"/>
                  </a:lnTo>
                  <a:cubicBezTo>
                    <a:pt x="673" y="2527"/>
                    <a:pt x="487" y="2318"/>
                    <a:pt x="487" y="2040"/>
                  </a:cubicBezTo>
                  <a:cubicBezTo>
                    <a:pt x="487" y="1855"/>
                    <a:pt x="673" y="1646"/>
                    <a:pt x="881" y="1646"/>
                  </a:cubicBezTo>
                  <a:lnTo>
                    <a:pt x="5887" y="1646"/>
                  </a:lnTo>
                  <a:cubicBezTo>
                    <a:pt x="6374" y="1646"/>
                    <a:pt x="6768" y="1276"/>
                    <a:pt x="6768" y="789"/>
                  </a:cubicBezTo>
                  <a:cubicBezTo>
                    <a:pt x="6768" y="302"/>
                    <a:pt x="6374" y="1"/>
                    <a:pt x="58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3"/>
            <p:cNvSpPr/>
            <p:nvPr/>
          </p:nvSpPr>
          <p:spPr>
            <a:xfrm>
              <a:off x="7047216" y="2734616"/>
              <a:ext cx="160337" cy="135839"/>
            </a:xfrm>
            <a:custGeom>
              <a:avLst/>
              <a:gdLst/>
              <a:ahLst/>
              <a:cxnLst/>
              <a:rect l="l" t="t" r="r" b="b"/>
              <a:pathLst>
                <a:path w="5007" h="4242" extrusionOk="0">
                  <a:moveTo>
                    <a:pt x="3269" y="0"/>
                  </a:moveTo>
                  <a:cubicBezTo>
                    <a:pt x="3176" y="0"/>
                    <a:pt x="3083" y="93"/>
                    <a:pt x="3083" y="185"/>
                  </a:cubicBezTo>
                  <a:cubicBezTo>
                    <a:pt x="3083" y="278"/>
                    <a:pt x="3176" y="371"/>
                    <a:pt x="3269" y="371"/>
                  </a:cubicBezTo>
                  <a:lnTo>
                    <a:pt x="4242" y="371"/>
                  </a:lnTo>
                  <a:cubicBezTo>
                    <a:pt x="4427" y="371"/>
                    <a:pt x="4636" y="579"/>
                    <a:pt x="4636" y="858"/>
                  </a:cubicBezTo>
                  <a:cubicBezTo>
                    <a:pt x="4636" y="1066"/>
                    <a:pt x="4427" y="1251"/>
                    <a:pt x="4242" y="1251"/>
                  </a:cubicBezTo>
                  <a:lnTo>
                    <a:pt x="858" y="1251"/>
                  </a:lnTo>
                  <a:cubicBezTo>
                    <a:pt x="372" y="1251"/>
                    <a:pt x="1" y="1645"/>
                    <a:pt x="1" y="2109"/>
                  </a:cubicBezTo>
                  <a:cubicBezTo>
                    <a:pt x="1" y="2596"/>
                    <a:pt x="372" y="2897"/>
                    <a:pt x="858" y="2897"/>
                  </a:cubicBezTo>
                  <a:lnTo>
                    <a:pt x="3384" y="2897"/>
                  </a:lnTo>
                  <a:cubicBezTo>
                    <a:pt x="3663" y="2897"/>
                    <a:pt x="3848" y="3082"/>
                    <a:pt x="3848" y="3384"/>
                  </a:cubicBezTo>
                  <a:lnTo>
                    <a:pt x="3848" y="4056"/>
                  </a:lnTo>
                  <a:cubicBezTo>
                    <a:pt x="3848" y="4148"/>
                    <a:pt x="3964" y="4241"/>
                    <a:pt x="4056" y="4241"/>
                  </a:cubicBezTo>
                  <a:cubicBezTo>
                    <a:pt x="4149" y="4241"/>
                    <a:pt x="4242" y="4148"/>
                    <a:pt x="4242" y="4056"/>
                  </a:cubicBezTo>
                  <a:lnTo>
                    <a:pt x="4242" y="3384"/>
                  </a:lnTo>
                  <a:cubicBezTo>
                    <a:pt x="4242" y="2897"/>
                    <a:pt x="3848" y="2503"/>
                    <a:pt x="3384" y="2503"/>
                  </a:cubicBezTo>
                  <a:lnTo>
                    <a:pt x="858" y="2503"/>
                  </a:lnTo>
                  <a:cubicBezTo>
                    <a:pt x="673" y="2503"/>
                    <a:pt x="488" y="2318"/>
                    <a:pt x="488" y="2109"/>
                  </a:cubicBezTo>
                  <a:cubicBezTo>
                    <a:pt x="488" y="1831"/>
                    <a:pt x="673" y="1645"/>
                    <a:pt x="858" y="1645"/>
                  </a:cubicBezTo>
                  <a:lnTo>
                    <a:pt x="4242" y="1645"/>
                  </a:lnTo>
                  <a:cubicBezTo>
                    <a:pt x="4636" y="1645"/>
                    <a:pt x="5007" y="1251"/>
                    <a:pt x="5007" y="858"/>
                  </a:cubicBezTo>
                  <a:cubicBezTo>
                    <a:pt x="5007" y="371"/>
                    <a:pt x="4636" y="0"/>
                    <a:pt x="4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3"/>
            <p:cNvSpPr/>
            <p:nvPr/>
          </p:nvSpPr>
          <p:spPr>
            <a:xfrm>
              <a:off x="7151865" y="2891942"/>
              <a:ext cx="25266" cy="52709"/>
            </a:xfrm>
            <a:custGeom>
              <a:avLst/>
              <a:gdLst/>
              <a:ahLst/>
              <a:cxnLst/>
              <a:rect l="l" t="t" r="r" b="b"/>
              <a:pathLst>
                <a:path w="789" h="1646" extrusionOk="0">
                  <a:moveTo>
                    <a:pt x="1" y="0"/>
                  </a:moveTo>
                  <a:lnTo>
                    <a:pt x="1" y="1646"/>
                  </a:lnTo>
                  <a:lnTo>
                    <a:pt x="487" y="1646"/>
                  </a:lnTo>
                  <a:cubicBezTo>
                    <a:pt x="696" y="1646"/>
                    <a:pt x="788" y="1460"/>
                    <a:pt x="788" y="1367"/>
                  </a:cubicBezTo>
                  <a:lnTo>
                    <a:pt x="788" y="301"/>
                  </a:lnTo>
                  <a:cubicBezTo>
                    <a:pt x="788" y="209"/>
                    <a:pt x="696" y="0"/>
                    <a:pt x="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3"/>
            <p:cNvSpPr/>
            <p:nvPr/>
          </p:nvSpPr>
          <p:spPr>
            <a:xfrm>
              <a:off x="7164482" y="2891942"/>
              <a:ext cx="37146" cy="52709"/>
            </a:xfrm>
            <a:custGeom>
              <a:avLst/>
              <a:gdLst/>
              <a:ahLst/>
              <a:cxnLst/>
              <a:rect l="l" t="t" r="r" b="b"/>
              <a:pathLst>
                <a:path w="1160" h="1646" extrusionOk="0">
                  <a:moveTo>
                    <a:pt x="1" y="0"/>
                  </a:moveTo>
                  <a:cubicBezTo>
                    <a:pt x="186" y="0"/>
                    <a:pt x="302" y="209"/>
                    <a:pt x="302" y="301"/>
                  </a:cubicBezTo>
                  <a:lnTo>
                    <a:pt x="302" y="1367"/>
                  </a:lnTo>
                  <a:cubicBezTo>
                    <a:pt x="302" y="1460"/>
                    <a:pt x="186" y="1646"/>
                    <a:pt x="1" y="1646"/>
                  </a:cubicBezTo>
                  <a:lnTo>
                    <a:pt x="881" y="1646"/>
                  </a:lnTo>
                  <a:cubicBezTo>
                    <a:pt x="1067" y="1646"/>
                    <a:pt x="1159" y="1460"/>
                    <a:pt x="1159" y="1367"/>
                  </a:cubicBezTo>
                  <a:lnTo>
                    <a:pt x="1159" y="301"/>
                  </a:lnTo>
                  <a:cubicBezTo>
                    <a:pt x="1159" y="209"/>
                    <a:pt x="1067" y="0"/>
                    <a:pt x="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3"/>
            <p:cNvSpPr/>
            <p:nvPr/>
          </p:nvSpPr>
          <p:spPr>
            <a:xfrm>
              <a:off x="6753345" y="2613635"/>
              <a:ext cx="154380" cy="169975"/>
            </a:xfrm>
            <a:custGeom>
              <a:avLst/>
              <a:gdLst/>
              <a:ahLst/>
              <a:cxnLst/>
              <a:rect l="l" t="t" r="r" b="b"/>
              <a:pathLst>
                <a:path w="4821" h="5308" extrusionOk="0">
                  <a:moveTo>
                    <a:pt x="2318" y="1"/>
                  </a:moveTo>
                  <a:cubicBezTo>
                    <a:pt x="974" y="209"/>
                    <a:pt x="0" y="1368"/>
                    <a:pt x="0" y="2712"/>
                  </a:cubicBezTo>
                  <a:cubicBezTo>
                    <a:pt x="0" y="4056"/>
                    <a:pt x="974" y="5122"/>
                    <a:pt x="2318" y="5308"/>
                  </a:cubicBezTo>
                  <a:lnTo>
                    <a:pt x="2897" y="5308"/>
                  </a:lnTo>
                  <a:cubicBezTo>
                    <a:pt x="3755" y="5122"/>
                    <a:pt x="4821" y="4149"/>
                    <a:pt x="4821" y="2712"/>
                  </a:cubicBezTo>
                  <a:cubicBezTo>
                    <a:pt x="4821" y="1159"/>
                    <a:pt x="3662" y="302"/>
                    <a:pt x="2712" y="93"/>
                  </a:cubicBezTo>
                  <a:cubicBezTo>
                    <a:pt x="2712" y="93"/>
                    <a:pt x="2411" y="1"/>
                    <a:pt x="2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3"/>
            <p:cNvSpPr/>
            <p:nvPr/>
          </p:nvSpPr>
          <p:spPr>
            <a:xfrm>
              <a:off x="6827542" y="2613635"/>
              <a:ext cx="98757" cy="173690"/>
            </a:xfrm>
            <a:custGeom>
              <a:avLst/>
              <a:gdLst/>
              <a:ahLst/>
              <a:cxnLst/>
              <a:rect l="l" t="t" r="r" b="b"/>
              <a:pathLst>
                <a:path w="3084" h="5424" extrusionOk="0">
                  <a:moveTo>
                    <a:pt x="1" y="1"/>
                  </a:moveTo>
                  <a:cubicBezTo>
                    <a:pt x="488" y="93"/>
                    <a:pt x="1067" y="394"/>
                    <a:pt x="1438" y="788"/>
                  </a:cubicBezTo>
                  <a:cubicBezTo>
                    <a:pt x="1925" y="1252"/>
                    <a:pt x="2226" y="1947"/>
                    <a:pt x="2226" y="2712"/>
                  </a:cubicBezTo>
                  <a:cubicBezTo>
                    <a:pt x="2226" y="3384"/>
                    <a:pt x="1925" y="4056"/>
                    <a:pt x="1438" y="4543"/>
                  </a:cubicBezTo>
                  <a:cubicBezTo>
                    <a:pt x="1067" y="4937"/>
                    <a:pt x="488" y="5215"/>
                    <a:pt x="1" y="5308"/>
                  </a:cubicBezTo>
                  <a:cubicBezTo>
                    <a:pt x="94" y="5308"/>
                    <a:pt x="186" y="5423"/>
                    <a:pt x="395" y="5423"/>
                  </a:cubicBezTo>
                  <a:cubicBezTo>
                    <a:pt x="1160" y="5423"/>
                    <a:pt x="1832" y="5029"/>
                    <a:pt x="2319" y="4543"/>
                  </a:cubicBezTo>
                  <a:cubicBezTo>
                    <a:pt x="2805" y="4056"/>
                    <a:pt x="3083" y="3384"/>
                    <a:pt x="3083" y="2712"/>
                  </a:cubicBezTo>
                  <a:cubicBezTo>
                    <a:pt x="3083" y="1947"/>
                    <a:pt x="2805" y="1252"/>
                    <a:pt x="2319" y="788"/>
                  </a:cubicBezTo>
                  <a:cubicBezTo>
                    <a:pt x="1832" y="302"/>
                    <a:pt x="1160" y="1"/>
                    <a:pt x="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3"/>
            <p:cNvSpPr/>
            <p:nvPr/>
          </p:nvSpPr>
          <p:spPr>
            <a:xfrm>
              <a:off x="6799362" y="2658178"/>
              <a:ext cx="86845" cy="83867"/>
            </a:xfrm>
            <a:custGeom>
              <a:avLst/>
              <a:gdLst/>
              <a:ahLst/>
              <a:cxnLst/>
              <a:rect l="l" t="t" r="r" b="b"/>
              <a:pathLst>
                <a:path w="2712" h="2619" extrusionOk="0">
                  <a:moveTo>
                    <a:pt x="444" y="0"/>
                  </a:moveTo>
                  <a:cubicBezTo>
                    <a:pt x="325" y="0"/>
                    <a:pt x="209" y="23"/>
                    <a:pt x="116" y="70"/>
                  </a:cubicBezTo>
                  <a:cubicBezTo>
                    <a:pt x="0" y="255"/>
                    <a:pt x="0" y="556"/>
                    <a:pt x="116" y="742"/>
                  </a:cubicBezTo>
                  <a:lnTo>
                    <a:pt x="580" y="1228"/>
                  </a:lnTo>
                  <a:cubicBezTo>
                    <a:pt x="696" y="1228"/>
                    <a:pt x="696" y="1321"/>
                    <a:pt x="580" y="1414"/>
                  </a:cubicBezTo>
                  <a:lnTo>
                    <a:pt x="116" y="1900"/>
                  </a:lnTo>
                  <a:cubicBezTo>
                    <a:pt x="0" y="1993"/>
                    <a:pt x="0" y="2294"/>
                    <a:pt x="116" y="2480"/>
                  </a:cubicBezTo>
                  <a:cubicBezTo>
                    <a:pt x="209" y="2572"/>
                    <a:pt x="325" y="2619"/>
                    <a:pt x="444" y="2619"/>
                  </a:cubicBezTo>
                  <a:cubicBezTo>
                    <a:pt x="562" y="2619"/>
                    <a:pt x="684" y="2572"/>
                    <a:pt x="788" y="2480"/>
                  </a:cubicBezTo>
                  <a:lnTo>
                    <a:pt x="1275" y="1993"/>
                  </a:lnTo>
                  <a:cubicBezTo>
                    <a:pt x="1275" y="1947"/>
                    <a:pt x="1298" y="1924"/>
                    <a:pt x="1333" y="1924"/>
                  </a:cubicBezTo>
                  <a:cubicBezTo>
                    <a:pt x="1368" y="1924"/>
                    <a:pt x="1414" y="1947"/>
                    <a:pt x="1460" y="1993"/>
                  </a:cubicBezTo>
                  <a:lnTo>
                    <a:pt x="1947" y="2480"/>
                  </a:lnTo>
                  <a:cubicBezTo>
                    <a:pt x="1993" y="2572"/>
                    <a:pt x="2086" y="2619"/>
                    <a:pt x="2193" y="2619"/>
                  </a:cubicBezTo>
                  <a:cubicBezTo>
                    <a:pt x="2300" y="2619"/>
                    <a:pt x="2422" y="2572"/>
                    <a:pt x="2526" y="2480"/>
                  </a:cubicBezTo>
                  <a:cubicBezTo>
                    <a:pt x="2712" y="2294"/>
                    <a:pt x="2712" y="1993"/>
                    <a:pt x="2526" y="1900"/>
                  </a:cubicBezTo>
                  <a:lnTo>
                    <a:pt x="2040" y="1414"/>
                  </a:lnTo>
                  <a:cubicBezTo>
                    <a:pt x="1947" y="1321"/>
                    <a:pt x="1947" y="1228"/>
                    <a:pt x="2040" y="1228"/>
                  </a:cubicBezTo>
                  <a:lnTo>
                    <a:pt x="2526" y="742"/>
                  </a:lnTo>
                  <a:cubicBezTo>
                    <a:pt x="2712" y="556"/>
                    <a:pt x="2712" y="255"/>
                    <a:pt x="2526" y="70"/>
                  </a:cubicBezTo>
                  <a:cubicBezTo>
                    <a:pt x="2422" y="23"/>
                    <a:pt x="2300" y="0"/>
                    <a:pt x="2193" y="0"/>
                  </a:cubicBezTo>
                  <a:cubicBezTo>
                    <a:pt x="2086" y="0"/>
                    <a:pt x="1993" y="23"/>
                    <a:pt x="1947" y="70"/>
                  </a:cubicBezTo>
                  <a:lnTo>
                    <a:pt x="1460" y="556"/>
                  </a:lnTo>
                  <a:cubicBezTo>
                    <a:pt x="1414" y="603"/>
                    <a:pt x="1368" y="626"/>
                    <a:pt x="1333" y="626"/>
                  </a:cubicBezTo>
                  <a:cubicBezTo>
                    <a:pt x="1298" y="626"/>
                    <a:pt x="1275" y="603"/>
                    <a:pt x="1275" y="556"/>
                  </a:cubicBezTo>
                  <a:lnTo>
                    <a:pt x="788" y="70"/>
                  </a:lnTo>
                  <a:cubicBezTo>
                    <a:pt x="684" y="23"/>
                    <a:pt x="562" y="0"/>
                    <a:pt x="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3" name="Google Shape;2503;p53"/>
          <p:cNvGrpSpPr/>
          <p:nvPr/>
        </p:nvGrpSpPr>
        <p:grpSpPr>
          <a:xfrm>
            <a:off x="5469186" y="2384072"/>
            <a:ext cx="460900" cy="383181"/>
            <a:chOff x="8682861" y="2586191"/>
            <a:chExt cx="460900" cy="383181"/>
          </a:xfrm>
        </p:grpSpPr>
        <p:sp>
          <p:nvSpPr>
            <p:cNvPr id="2504" name="Google Shape;2504;p53"/>
            <p:cNvSpPr/>
            <p:nvPr/>
          </p:nvSpPr>
          <p:spPr>
            <a:xfrm>
              <a:off x="8976764" y="2805834"/>
              <a:ext cx="55687" cy="58665"/>
            </a:xfrm>
            <a:custGeom>
              <a:avLst/>
              <a:gdLst/>
              <a:ahLst/>
              <a:cxnLst/>
              <a:rect l="l" t="t" r="r" b="b"/>
              <a:pathLst>
                <a:path w="1739" h="1832" extrusionOk="0">
                  <a:moveTo>
                    <a:pt x="580" y="1"/>
                  </a:moveTo>
                  <a:lnTo>
                    <a:pt x="0" y="673"/>
                  </a:lnTo>
                  <a:lnTo>
                    <a:pt x="1159" y="1832"/>
                  </a:lnTo>
                  <a:lnTo>
                    <a:pt x="1646" y="1739"/>
                  </a:lnTo>
                  <a:lnTo>
                    <a:pt x="1738" y="1160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3"/>
            <p:cNvSpPr/>
            <p:nvPr/>
          </p:nvSpPr>
          <p:spPr>
            <a:xfrm>
              <a:off x="8741494" y="2597495"/>
              <a:ext cx="287978" cy="268541"/>
            </a:xfrm>
            <a:custGeom>
              <a:avLst/>
              <a:gdLst/>
              <a:ahLst/>
              <a:cxnLst/>
              <a:rect l="l" t="t" r="r" b="b"/>
              <a:pathLst>
                <a:path w="8993" h="8386" extrusionOk="0">
                  <a:moveTo>
                    <a:pt x="4821" y="505"/>
                  </a:moveTo>
                  <a:cubicBezTo>
                    <a:pt x="5702" y="505"/>
                    <a:pt x="6559" y="898"/>
                    <a:pt x="7255" y="1571"/>
                  </a:cubicBezTo>
                  <a:cubicBezTo>
                    <a:pt x="7927" y="2243"/>
                    <a:pt x="8298" y="3123"/>
                    <a:pt x="8298" y="3981"/>
                  </a:cubicBezTo>
                  <a:cubicBezTo>
                    <a:pt x="8298" y="4954"/>
                    <a:pt x="7927" y="5812"/>
                    <a:pt x="7255" y="6507"/>
                  </a:cubicBezTo>
                  <a:cubicBezTo>
                    <a:pt x="6559" y="7179"/>
                    <a:pt x="5702" y="7457"/>
                    <a:pt x="4821" y="7457"/>
                  </a:cubicBezTo>
                  <a:cubicBezTo>
                    <a:pt x="3964" y="7457"/>
                    <a:pt x="2990" y="7179"/>
                    <a:pt x="2318" y="6507"/>
                  </a:cubicBezTo>
                  <a:cubicBezTo>
                    <a:pt x="974" y="5140"/>
                    <a:pt x="974" y="2915"/>
                    <a:pt x="2318" y="1571"/>
                  </a:cubicBezTo>
                  <a:cubicBezTo>
                    <a:pt x="2990" y="898"/>
                    <a:pt x="3964" y="505"/>
                    <a:pt x="4821" y="505"/>
                  </a:cubicBezTo>
                  <a:close/>
                  <a:moveTo>
                    <a:pt x="4725" y="0"/>
                  </a:moveTo>
                  <a:cubicBezTo>
                    <a:pt x="3188" y="0"/>
                    <a:pt x="1924" y="806"/>
                    <a:pt x="1924" y="806"/>
                  </a:cubicBezTo>
                  <a:lnTo>
                    <a:pt x="1461" y="1292"/>
                  </a:lnTo>
                  <a:cubicBezTo>
                    <a:pt x="1" y="2915"/>
                    <a:pt x="93" y="5533"/>
                    <a:pt x="1739" y="7086"/>
                  </a:cubicBezTo>
                  <a:cubicBezTo>
                    <a:pt x="2614" y="7949"/>
                    <a:pt x="3732" y="8386"/>
                    <a:pt x="4834" y="8386"/>
                  </a:cubicBezTo>
                  <a:cubicBezTo>
                    <a:pt x="5805" y="8386"/>
                    <a:pt x="6763" y="8048"/>
                    <a:pt x="7533" y="7364"/>
                  </a:cubicBezTo>
                  <a:cubicBezTo>
                    <a:pt x="7718" y="7272"/>
                    <a:pt x="7834" y="6970"/>
                    <a:pt x="7834" y="6970"/>
                  </a:cubicBezTo>
                  <a:cubicBezTo>
                    <a:pt x="8599" y="6206"/>
                    <a:pt x="8993" y="5348"/>
                    <a:pt x="8993" y="4467"/>
                  </a:cubicBezTo>
                  <a:cubicBezTo>
                    <a:pt x="8993" y="3309"/>
                    <a:pt x="8506" y="2150"/>
                    <a:pt x="7533" y="1177"/>
                  </a:cubicBezTo>
                  <a:cubicBezTo>
                    <a:pt x="6637" y="281"/>
                    <a:pt x="5634" y="0"/>
                    <a:pt x="47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3"/>
            <p:cNvSpPr/>
            <p:nvPr/>
          </p:nvSpPr>
          <p:spPr>
            <a:xfrm>
              <a:off x="8788247" y="2586191"/>
              <a:ext cx="247182" cy="247150"/>
            </a:xfrm>
            <a:custGeom>
              <a:avLst/>
              <a:gdLst/>
              <a:ahLst/>
              <a:cxnLst/>
              <a:rect l="l" t="t" r="r" b="b"/>
              <a:pathLst>
                <a:path w="7719" h="7718" extrusionOk="0">
                  <a:moveTo>
                    <a:pt x="3361" y="0"/>
                  </a:moveTo>
                  <a:cubicBezTo>
                    <a:pt x="2202" y="0"/>
                    <a:pt x="1160" y="487"/>
                    <a:pt x="279" y="1251"/>
                  </a:cubicBezTo>
                  <a:cubicBezTo>
                    <a:pt x="186" y="1437"/>
                    <a:pt x="94" y="1530"/>
                    <a:pt x="1" y="1645"/>
                  </a:cubicBezTo>
                  <a:cubicBezTo>
                    <a:pt x="766" y="950"/>
                    <a:pt x="1739" y="672"/>
                    <a:pt x="2782" y="672"/>
                  </a:cubicBezTo>
                  <a:cubicBezTo>
                    <a:pt x="3848" y="672"/>
                    <a:pt x="5007" y="1066"/>
                    <a:pt x="5795" y="1924"/>
                  </a:cubicBezTo>
                  <a:cubicBezTo>
                    <a:pt x="6652" y="2804"/>
                    <a:pt x="7139" y="3847"/>
                    <a:pt x="7139" y="5006"/>
                  </a:cubicBezTo>
                  <a:cubicBezTo>
                    <a:pt x="7139" y="5979"/>
                    <a:pt x="6745" y="6953"/>
                    <a:pt x="6073" y="7717"/>
                  </a:cubicBezTo>
                  <a:cubicBezTo>
                    <a:pt x="6258" y="7625"/>
                    <a:pt x="6374" y="7532"/>
                    <a:pt x="6467" y="7439"/>
                  </a:cubicBezTo>
                  <a:cubicBezTo>
                    <a:pt x="7324" y="6559"/>
                    <a:pt x="7718" y="5493"/>
                    <a:pt x="7718" y="4334"/>
                  </a:cubicBezTo>
                  <a:cubicBezTo>
                    <a:pt x="7718" y="3268"/>
                    <a:pt x="7324" y="2109"/>
                    <a:pt x="6467" y="1251"/>
                  </a:cubicBezTo>
                  <a:cubicBezTo>
                    <a:pt x="5586" y="487"/>
                    <a:pt x="4427" y="0"/>
                    <a:pt x="33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3"/>
            <p:cNvSpPr/>
            <p:nvPr/>
          </p:nvSpPr>
          <p:spPr>
            <a:xfrm>
              <a:off x="9007185" y="2854828"/>
              <a:ext cx="40861" cy="37146"/>
            </a:xfrm>
            <a:custGeom>
              <a:avLst/>
              <a:gdLst/>
              <a:ahLst/>
              <a:cxnLst/>
              <a:rect l="l" t="t" r="r" b="b"/>
              <a:pathLst>
                <a:path w="1276" h="1160" extrusionOk="0">
                  <a:moveTo>
                    <a:pt x="487" y="0"/>
                  </a:moveTo>
                  <a:lnTo>
                    <a:pt x="302" y="209"/>
                  </a:lnTo>
                  <a:lnTo>
                    <a:pt x="116" y="394"/>
                  </a:lnTo>
                  <a:cubicBezTo>
                    <a:pt x="1" y="487"/>
                    <a:pt x="1" y="672"/>
                    <a:pt x="116" y="788"/>
                  </a:cubicBezTo>
                  <a:lnTo>
                    <a:pt x="487" y="1159"/>
                  </a:lnTo>
                  <a:lnTo>
                    <a:pt x="1275" y="78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3"/>
            <p:cNvSpPr/>
            <p:nvPr/>
          </p:nvSpPr>
          <p:spPr>
            <a:xfrm>
              <a:off x="9016824" y="2837952"/>
              <a:ext cx="43070" cy="35449"/>
            </a:xfrm>
            <a:custGeom>
              <a:avLst/>
              <a:gdLst/>
              <a:ahLst/>
              <a:cxnLst/>
              <a:rect l="l" t="t" r="r" b="b"/>
              <a:pathLst>
                <a:path w="1345" h="1107" extrusionOk="0">
                  <a:moveTo>
                    <a:pt x="36" y="701"/>
                  </a:moveTo>
                  <a:lnTo>
                    <a:pt x="36" y="701"/>
                  </a:lnTo>
                  <a:cubicBezTo>
                    <a:pt x="23" y="711"/>
                    <a:pt x="11" y="723"/>
                    <a:pt x="1" y="736"/>
                  </a:cubicBezTo>
                  <a:lnTo>
                    <a:pt x="36" y="701"/>
                  </a:lnTo>
                  <a:close/>
                  <a:moveTo>
                    <a:pt x="768" y="0"/>
                  </a:moveTo>
                  <a:cubicBezTo>
                    <a:pt x="696" y="0"/>
                    <a:pt x="627" y="52"/>
                    <a:pt x="580" y="157"/>
                  </a:cubicBezTo>
                  <a:lnTo>
                    <a:pt x="36" y="701"/>
                  </a:lnTo>
                  <a:lnTo>
                    <a:pt x="36" y="701"/>
                  </a:lnTo>
                  <a:cubicBezTo>
                    <a:pt x="79" y="666"/>
                    <a:pt x="133" y="649"/>
                    <a:pt x="189" y="649"/>
                  </a:cubicBezTo>
                  <a:cubicBezTo>
                    <a:pt x="262" y="649"/>
                    <a:pt x="337" y="678"/>
                    <a:pt x="395" y="736"/>
                  </a:cubicBezTo>
                  <a:lnTo>
                    <a:pt x="766" y="1107"/>
                  </a:lnTo>
                  <a:lnTo>
                    <a:pt x="1345" y="1107"/>
                  </a:lnTo>
                  <a:lnTo>
                    <a:pt x="1345" y="527"/>
                  </a:lnTo>
                  <a:lnTo>
                    <a:pt x="974" y="157"/>
                  </a:lnTo>
                  <a:cubicBezTo>
                    <a:pt x="916" y="52"/>
                    <a:pt x="841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3"/>
            <p:cNvSpPr/>
            <p:nvPr/>
          </p:nvSpPr>
          <p:spPr>
            <a:xfrm>
              <a:off x="9022780" y="2873369"/>
              <a:ext cx="111342" cy="96003"/>
            </a:xfrm>
            <a:custGeom>
              <a:avLst/>
              <a:gdLst/>
              <a:ahLst/>
              <a:cxnLst/>
              <a:rect l="l" t="t" r="r" b="b"/>
              <a:pathLst>
                <a:path w="3477" h="2998" extrusionOk="0">
                  <a:moveTo>
                    <a:pt x="580" y="1"/>
                  </a:moveTo>
                  <a:lnTo>
                    <a:pt x="0" y="580"/>
                  </a:lnTo>
                  <a:lnTo>
                    <a:pt x="1460" y="2527"/>
                  </a:lnTo>
                  <a:cubicBezTo>
                    <a:pt x="1713" y="2843"/>
                    <a:pt x="2063" y="2997"/>
                    <a:pt x="2415" y="2997"/>
                  </a:cubicBezTo>
                  <a:cubicBezTo>
                    <a:pt x="2578" y="2997"/>
                    <a:pt x="2742" y="2964"/>
                    <a:pt x="2897" y="2898"/>
                  </a:cubicBezTo>
                  <a:cubicBezTo>
                    <a:pt x="3476" y="2527"/>
                    <a:pt x="3291" y="1553"/>
                    <a:pt x="2712" y="1067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3"/>
            <p:cNvSpPr/>
            <p:nvPr/>
          </p:nvSpPr>
          <p:spPr>
            <a:xfrm>
              <a:off x="9041321" y="2854828"/>
              <a:ext cx="102440" cy="111342"/>
            </a:xfrm>
            <a:custGeom>
              <a:avLst/>
              <a:gdLst/>
              <a:ahLst/>
              <a:cxnLst/>
              <a:rect l="l" t="t" r="r" b="b"/>
              <a:pathLst>
                <a:path w="3199" h="3477" extrusionOk="0">
                  <a:moveTo>
                    <a:pt x="580" y="0"/>
                  </a:moveTo>
                  <a:lnTo>
                    <a:pt x="1" y="580"/>
                  </a:lnTo>
                  <a:lnTo>
                    <a:pt x="1947" y="2040"/>
                  </a:lnTo>
                  <a:cubicBezTo>
                    <a:pt x="2411" y="2411"/>
                    <a:pt x="2619" y="2990"/>
                    <a:pt x="2318" y="3477"/>
                  </a:cubicBezTo>
                  <a:cubicBezTo>
                    <a:pt x="2527" y="3477"/>
                    <a:pt x="2619" y="3384"/>
                    <a:pt x="2712" y="3291"/>
                  </a:cubicBezTo>
                  <a:cubicBezTo>
                    <a:pt x="3199" y="2712"/>
                    <a:pt x="3199" y="1831"/>
                    <a:pt x="2619" y="1460"/>
                  </a:cubicBezTo>
                  <a:lnTo>
                    <a:pt x="5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3"/>
            <p:cNvSpPr/>
            <p:nvPr/>
          </p:nvSpPr>
          <p:spPr>
            <a:xfrm>
              <a:off x="8682861" y="2777654"/>
              <a:ext cx="170007" cy="179614"/>
            </a:xfrm>
            <a:custGeom>
              <a:avLst/>
              <a:gdLst/>
              <a:ahLst/>
              <a:cxnLst/>
              <a:rect l="l" t="t" r="r" b="b"/>
              <a:pathLst>
                <a:path w="5309" h="5609" extrusionOk="0">
                  <a:moveTo>
                    <a:pt x="2805" y="0"/>
                  </a:moveTo>
                  <a:cubicBezTo>
                    <a:pt x="1252" y="0"/>
                    <a:pt x="1" y="1252"/>
                    <a:pt x="1" y="2804"/>
                  </a:cubicBezTo>
                  <a:cubicBezTo>
                    <a:pt x="1" y="4241"/>
                    <a:pt x="1067" y="5307"/>
                    <a:pt x="2411" y="5609"/>
                  </a:cubicBezTo>
                  <a:cubicBezTo>
                    <a:pt x="3570" y="5516"/>
                    <a:pt x="5308" y="4357"/>
                    <a:pt x="5308" y="2804"/>
                  </a:cubicBezTo>
                  <a:cubicBezTo>
                    <a:pt x="5308" y="2503"/>
                    <a:pt x="5308" y="2225"/>
                    <a:pt x="5215" y="2040"/>
                  </a:cubicBezTo>
                  <a:cubicBezTo>
                    <a:pt x="5123" y="1831"/>
                    <a:pt x="5123" y="1646"/>
                    <a:pt x="5215" y="1460"/>
                  </a:cubicBezTo>
                  <a:lnTo>
                    <a:pt x="4914" y="0"/>
                  </a:lnTo>
                  <a:lnTo>
                    <a:pt x="4242" y="186"/>
                  </a:lnTo>
                  <a:lnTo>
                    <a:pt x="3663" y="186"/>
                  </a:lnTo>
                  <a:cubicBezTo>
                    <a:pt x="3385" y="93"/>
                    <a:pt x="3083" y="0"/>
                    <a:pt x="28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3"/>
            <p:cNvSpPr/>
            <p:nvPr/>
          </p:nvSpPr>
          <p:spPr>
            <a:xfrm>
              <a:off x="8760067" y="2771698"/>
              <a:ext cx="108364" cy="185570"/>
            </a:xfrm>
            <a:custGeom>
              <a:avLst/>
              <a:gdLst/>
              <a:ahLst/>
              <a:cxnLst/>
              <a:rect l="l" t="t" r="r" b="b"/>
              <a:pathLst>
                <a:path w="3384" h="5795" extrusionOk="0">
                  <a:moveTo>
                    <a:pt x="3198" y="1"/>
                  </a:moveTo>
                  <a:lnTo>
                    <a:pt x="2503" y="186"/>
                  </a:lnTo>
                  <a:lnTo>
                    <a:pt x="2225" y="1646"/>
                  </a:lnTo>
                  <a:cubicBezTo>
                    <a:pt x="2132" y="1832"/>
                    <a:pt x="2132" y="2017"/>
                    <a:pt x="2225" y="2226"/>
                  </a:cubicBezTo>
                  <a:cubicBezTo>
                    <a:pt x="2225" y="2318"/>
                    <a:pt x="2318" y="2504"/>
                    <a:pt x="2318" y="2596"/>
                  </a:cubicBezTo>
                  <a:lnTo>
                    <a:pt x="2318" y="2990"/>
                  </a:lnTo>
                  <a:cubicBezTo>
                    <a:pt x="2318" y="3755"/>
                    <a:pt x="2040" y="4427"/>
                    <a:pt x="1553" y="4914"/>
                  </a:cubicBezTo>
                  <a:cubicBezTo>
                    <a:pt x="1066" y="5401"/>
                    <a:pt x="580" y="5702"/>
                    <a:pt x="0" y="5795"/>
                  </a:cubicBezTo>
                  <a:lnTo>
                    <a:pt x="394" y="5795"/>
                  </a:lnTo>
                  <a:cubicBezTo>
                    <a:pt x="1159" y="5795"/>
                    <a:pt x="1831" y="5493"/>
                    <a:pt x="2318" y="4914"/>
                  </a:cubicBezTo>
                  <a:cubicBezTo>
                    <a:pt x="2897" y="4427"/>
                    <a:pt x="3198" y="3755"/>
                    <a:pt x="3198" y="2990"/>
                  </a:cubicBezTo>
                  <a:lnTo>
                    <a:pt x="3198" y="2596"/>
                  </a:lnTo>
                  <a:cubicBezTo>
                    <a:pt x="3082" y="2504"/>
                    <a:pt x="3082" y="2318"/>
                    <a:pt x="3082" y="2226"/>
                  </a:cubicBezTo>
                  <a:cubicBezTo>
                    <a:pt x="2990" y="2017"/>
                    <a:pt x="2990" y="1832"/>
                    <a:pt x="3082" y="1646"/>
                  </a:cubicBezTo>
                  <a:lnTo>
                    <a:pt x="3384" y="186"/>
                  </a:lnTo>
                  <a:cubicBezTo>
                    <a:pt x="3384" y="93"/>
                    <a:pt x="3291" y="1"/>
                    <a:pt x="3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3"/>
            <p:cNvSpPr/>
            <p:nvPr/>
          </p:nvSpPr>
          <p:spPr>
            <a:xfrm>
              <a:off x="8899589" y="2753157"/>
              <a:ext cx="40092" cy="40092"/>
            </a:xfrm>
            <a:custGeom>
              <a:avLst/>
              <a:gdLst/>
              <a:ahLst/>
              <a:cxnLst/>
              <a:rect l="l" t="t" r="r" b="b"/>
              <a:pathLst>
                <a:path w="1252" h="1252" extrusionOk="0">
                  <a:moveTo>
                    <a:pt x="579" y="0"/>
                  </a:moveTo>
                  <a:cubicBezTo>
                    <a:pt x="278" y="0"/>
                    <a:pt x="0" y="279"/>
                    <a:pt x="0" y="580"/>
                  </a:cubicBezTo>
                  <a:cubicBezTo>
                    <a:pt x="0" y="951"/>
                    <a:pt x="278" y="1252"/>
                    <a:pt x="579" y="1252"/>
                  </a:cubicBezTo>
                  <a:cubicBezTo>
                    <a:pt x="950" y="1252"/>
                    <a:pt x="1252" y="951"/>
                    <a:pt x="1252" y="580"/>
                  </a:cubicBezTo>
                  <a:cubicBezTo>
                    <a:pt x="1252" y="279"/>
                    <a:pt x="950" y="0"/>
                    <a:pt x="5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3"/>
            <p:cNvSpPr/>
            <p:nvPr/>
          </p:nvSpPr>
          <p:spPr>
            <a:xfrm>
              <a:off x="8918131" y="2684885"/>
              <a:ext cx="43070" cy="40092"/>
            </a:xfrm>
            <a:custGeom>
              <a:avLst/>
              <a:gdLst/>
              <a:ahLst/>
              <a:cxnLst/>
              <a:rect l="l" t="t" r="r" b="b"/>
              <a:pathLst>
                <a:path w="1345" h="1252" extrusionOk="0">
                  <a:moveTo>
                    <a:pt x="673" y="0"/>
                  </a:moveTo>
                  <a:cubicBezTo>
                    <a:pt x="279" y="0"/>
                    <a:pt x="0" y="302"/>
                    <a:pt x="0" y="672"/>
                  </a:cubicBezTo>
                  <a:cubicBezTo>
                    <a:pt x="0" y="974"/>
                    <a:pt x="279" y="1252"/>
                    <a:pt x="673" y="1252"/>
                  </a:cubicBezTo>
                  <a:cubicBezTo>
                    <a:pt x="1043" y="1252"/>
                    <a:pt x="1345" y="974"/>
                    <a:pt x="1345" y="672"/>
                  </a:cubicBezTo>
                  <a:cubicBezTo>
                    <a:pt x="1345" y="302"/>
                    <a:pt x="1043" y="0"/>
                    <a:pt x="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3"/>
            <p:cNvSpPr/>
            <p:nvPr/>
          </p:nvSpPr>
          <p:spPr>
            <a:xfrm>
              <a:off x="8818701" y="2675983"/>
              <a:ext cx="71250" cy="70514"/>
            </a:xfrm>
            <a:custGeom>
              <a:avLst/>
              <a:gdLst/>
              <a:ahLst/>
              <a:cxnLst/>
              <a:rect l="l" t="t" r="r" b="b"/>
              <a:pathLst>
                <a:path w="2225" h="2202" extrusionOk="0">
                  <a:moveTo>
                    <a:pt x="1066" y="0"/>
                  </a:moveTo>
                  <a:cubicBezTo>
                    <a:pt x="487" y="0"/>
                    <a:pt x="0" y="464"/>
                    <a:pt x="0" y="1159"/>
                  </a:cubicBezTo>
                  <a:cubicBezTo>
                    <a:pt x="0" y="1738"/>
                    <a:pt x="487" y="2202"/>
                    <a:pt x="1066" y="2202"/>
                  </a:cubicBezTo>
                  <a:cubicBezTo>
                    <a:pt x="1738" y="2202"/>
                    <a:pt x="2225" y="1738"/>
                    <a:pt x="2225" y="1159"/>
                  </a:cubicBezTo>
                  <a:cubicBezTo>
                    <a:pt x="2225" y="464"/>
                    <a:pt x="1738" y="0"/>
                    <a:pt x="1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3"/>
            <p:cNvSpPr/>
            <p:nvPr/>
          </p:nvSpPr>
          <p:spPr>
            <a:xfrm>
              <a:off x="8784533" y="2821621"/>
              <a:ext cx="34168" cy="31574"/>
            </a:xfrm>
            <a:custGeom>
              <a:avLst/>
              <a:gdLst/>
              <a:ahLst/>
              <a:cxnLst/>
              <a:rect l="l" t="t" r="r" b="b"/>
              <a:pathLst>
                <a:path w="1067" h="986" extrusionOk="0">
                  <a:moveTo>
                    <a:pt x="882" y="0"/>
                  </a:moveTo>
                  <a:cubicBezTo>
                    <a:pt x="812" y="0"/>
                    <a:pt x="743" y="29"/>
                    <a:pt x="696" y="87"/>
                  </a:cubicBezTo>
                  <a:lnTo>
                    <a:pt x="117" y="667"/>
                  </a:lnTo>
                  <a:cubicBezTo>
                    <a:pt x="1" y="759"/>
                    <a:pt x="117" y="852"/>
                    <a:pt x="210" y="945"/>
                  </a:cubicBezTo>
                  <a:lnTo>
                    <a:pt x="302" y="945"/>
                  </a:lnTo>
                  <a:cubicBezTo>
                    <a:pt x="364" y="945"/>
                    <a:pt x="385" y="986"/>
                    <a:pt x="391" y="986"/>
                  </a:cubicBezTo>
                  <a:cubicBezTo>
                    <a:pt x="395" y="986"/>
                    <a:pt x="395" y="976"/>
                    <a:pt x="395" y="945"/>
                  </a:cubicBezTo>
                  <a:lnTo>
                    <a:pt x="1067" y="365"/>
                  </a:lnTo>
                  <a:lnTo>
                    <a:pt x="1067" y="87"/>
                  </a:lnTo>
                  <a:cubicBezTo>
                    <a:pt x="1021" y="29"/>
                    <a:pt x="951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3"/>
            <p:cNvSpPr/>
            <p:nvPr/>
          </p:nvSpPr>
          <p:spPr>
            <a:xfrm>
              <a:off x="8784533" y="2881791"/>
              <a:ext cx="34168" cy="31702"/>
            </a:xfrm>
            <a:custGeom>
              <a:avLst/>
              <a:gdLst/>
              <a:ahLst/>
              <a:cxnLst/>
              <a:rect l="l" t="t" r="r" b="b"/>
              <a:pathLst>
                <a:path w="1067" h="990" extrusionOk="0">
                  <a:moveTo>
                    <a:pt x="333" y="1"/>
                  </a:moveTo>
                  <a:cubicBezTo>
                    <a:pt x="294" y="1"/>
                    <a:pt x="275" y="66"/>
                    <a:pt x="210" y="132"/>
                  </a:cubicBezTo>
                  <a:cubicBezTo>
                    <a:pt x="117" y="224"/>
                    <a:pt x="1" y="224"/>
                    <a:pt x="117" y="317"/>
                  </a:cubicBezTo>
                  <a:lnTo>
                    <a:pt x="696" y="989"/>
                  </a:lnTo>
                  <a:lnTo>
                    <a:pt x="1067" y="989"/>
                  </a:lnTo>
                  <a:lnTo>
                    <a:pt x="1067" y="618"/>
                  </a:lnTo>
                  <a:lnTo>
                    <a:pt x="395" y="39"/>
                  </a:lnTo>
                  <a:cubicBezTo>
                    <a:pt x="368" y="12"/>
                    <a:pt x="349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3"/>
            <p:cNvSpPr/>
            <p:nvPr/>
          </p:nvSpPr>
          <p:spPr>
            <a:xfrm>
              <a:off x="8725931" y="2821621"/>
              <a:ext cx="34168" cy="30261"/>
            </a:xfrm>
            <a:custGeom>
              <a:avLst/>
              <a:gdLst/>
              <a:ahLst/>
              <a:cxnLst/>
              <a:rect l="l" t="t" r="r" b="b"/>
              <a:pathLst>
                <a:path w="1067" h="945" extrusionOk="0">
                  <a:moveTo>
                    <a:pt x="252" y="0"/>
                  </a:moveTo>
                  <a:cubicBezTo>
                    <a:pt x="203" y="0"/>
                    <a:pt x="151" y="29"/>
                    <a:pt x="93" y="87"/>
                  </a:cubicBezTo>
                  <a:cubicBezTo>
                    <a:pt x="0" y="180"/>
                    <a:pt x="0" y="273"/>
                    <a:pt x="93" y="365"/>
                  </a:cubicBezTo>
                  <a:lnTo>
                    <a:pt x="672" y="945"/>
                  </a:lnTo>
                  <a:lnTo>
                    <a:pt x="973" y="945"/>
                  </a:lnTo>
                  <a:cubicBezTo>
                    <a:pt x="973" y="852"/>
                    <a:pt x="1066" y="759"/>
                    <a:pt x="973" y="667"/>
                  </a:cubicBezTo>
                  <a:lnTo>
                    <a:pt x="394" y="87"/>
                  </a:lnTo>
                  <a:cubicBezTo>
                    <a:pt x="348" y="29"/>
                    <a:pt x="301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3"/>
            <p:cNvSpPr/>
            <p:nvPr/>
          </p:nvSpPr>
          <p:spPr>
            <a:xfrm>
              <a:off x="8797150" y="2861489"/>
              <a:ext cx="31222" cy="11912"/>
            </a:xfrm>
            <a:custGeom>
              <a:avLst/>
              <a:gdLst/>
              <a:ahLst/>
              <a:cxnLst/>
              <a:rect l="l" t="t" r="r" b="b"/>
              <a:pathLst>
                <a:path w="975" h="372" extrusionOk="0">
                  <a:moveTo>
                    <a:pt x="94" y="1"/>
                  </a:moveTo>
                  <a:cubicBezTo>
                    <a:pt x="1" y="1"/>
                    <a:pt x="1" y="94"/>
                    <a:pt x="1" y="186"/>
                  </a:cubicBezTo>
                  <a:cubicBezTo>
                    <a:pt x="1" y="279"/>
                    <a:pt x="1" y="372"/>
                    <a:pt x="94" y="372"/>
                  </a:cubicBezTo>
                  <a:lnTo>
                    <a:pt x="673" y="372"/>
                  </a:lnTo>
                  <a:cubicBezTo>
                    <a:pt x="882" y="372"/>
                    <a:pt x="974" y="279"/>
                    <a:pt x="974" y="186"/>
                  </a:cubicBezTo>
                  <a:cubicBezTo>
                    <a:pt x="974" y="94"/>
                    <a:pt x="882" y="1"/>
                    <a:pt x="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3"/>
            <p:cNvSpPr/>
            <p:nvPr/>
          </p:nvSpPr>
          <p:spPr>
            <a:xfrm>
              <a:off x="8719975" y="2861489"/>
              <a:ext cx="31222" cy="11912"/>
            </a:xfrm>
            <a:custGeom>
              <a:avLst/>
              <a:gdLst/>
              <a:ahLst/>
              <a:cxnLst/>
              <a:rect l="l" t="t" r="r" b="b"/>
              <a:pathLst>
                <a:path w="975" h="372" extrusionOk="0">
                  <a:moveTo>
                    <a:pt x="186" y="1"/>
                  </a:moveTo>
                  <a:cubicBezTo>
                    <a:pt x="93" y="1"/>
                    <a:pt x="1" y="94"/>
                    <a:pt x="1" y="186"/>
                  </a:cubicBezTo>
                  <a:cubicBezTo>
                    <a:pt x="1" y="279"/>
                    <a:pt x="93" y="372"/>
                    <a:pt x="186" y="372"/>
                  </a:cubicBezTo>
                  <a:lnTo>
                    <a:pt x="765" y="372"/>
                  </a:lnTo>
                  <a:cubicBezTo>
                    <a:pt x="858" y="372"/>
                    <a:pt x="974" y="279"/>
                    <a:pt x="974" y="186"/>
                  </a:cubicBezTo>
                  <a:cubicBezTo>
                    <a:pt x="974" y="94"/>
                    <a:pt x="858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3"/>
            <p:cNvSpPr/>
            <p:nvPr/>
          </p:nvSpPr>
          <p:spPr>
            <a:xfrm>
              <a:off x="8765992" y="2891942"/>
              <a:ext cx="12649" cy="31190"/>
            </a:xfrm>
            <a:custGeom>
              <a:avLst/>
              <a:gdLst/>
              <a:ahLst/>
              <a:cxnLst/>
              <a:rect l="l" t="t" r="r" b="b"/>
              <a:pathLst>
                <a:path w="395" h="974" extrusionOk="0">
                  <a:moveTo>
                    <a:pt x="209" y="0"/>
                  </a:moveTo>
                  <a:cubicBezTo>
                    <a:pt x="116" y="0"/>
                    <a:pt x="1" y="0"/>
                    <a:pt x="1" y="93"/>
                  </a:cubicBezTo>
                  <a:lnTo>
                    <a:pt x="1" y="672"/>
                  </a:lnTo>
                  <a:cubicBezTo>
                    <a:pt x="1" y="881"/>
                    <a:pt x="116" y="973"/>
                    <a:pt x="209" y="973"/>
                  </a:cubicBezTo>
                  <a:cubicBezTo>
                    <a:pt x="302" y="973"/>
                    <a:pt x="395" y="881"/>
                    <a:pt x="395" y="672"/>
                  </a:cubicBezTo>
                  <a:lnTo>
                    <a:pt x="395" y="93"/>
                  </a:lnTo>
                  <a:cubicBezTo>
                    <a:pt x="395" y="0"/>
                    <a:pt x="302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3"/>
            <p:cNvSpPr/>
            <p:nvPr/>
          </p:nvSpPr>
          <p:spPr>
            <a:xfrm>
              <a:off x="8765992" y="2814736"/>
              <a:ext cx="12649" cy="31222"/>
            </a:xfrm>
            <a:custGeom>
              <a:avLst/>
              <a:gdLst/>
              <a:ahLst/>
              <a:cxnLst/>
              <a:rect l="l" t="t" r="r" b="b"/>
              <a:pathLst>
                <a:path w="395" h="975" extrusionOk="0">
                  <a:moveTo>
                    <a:pt x="209" y="1"/>
                  </a:moveTo>
                  <a:cubicBezTo>
                    <a:pt x="116" y="1"/>
                    <a:pt x="1" y="94"/>
                    <a:pt x="1" y="186"/>
                  </a:cubicBezTo>
                  <a:lnTo>
                    <a:pt x="1" y="766"/>
                  </a:lnTo>
                  <a:cubicBezTo>
                    <a:pt x="1" y="882"/>
                    <a:pt x="116" y="974"/>
                    <a:pt x="209" y="974"/>
                  </a:cubicBezTo>
                  <a:cubicBezTo>
                    <a:pt x="302" y="974"/>
                    <a:pt x="395" y="882"/>
                    <a:pt x="395" y="766"/>
                  </a:cubicBezTo>
                  <a:lnTo>
                    <a:pt x="395" y="186"/>
                  </a:lnTo>
                  <a:cubicBezTo>
                    <a:pt x="395" y="94"/>
                    <a:pt x="302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3"/>
            <p:cNvSpPr/>
            <p:nvPr/>
          </p:nvSpPr>
          <p:spPr>
            <a:xfrm>
              <a:off x="8725931" y="2881791"/>
              <a:ext cx="34168" cy="31702"/>
            </a:xfrm>
            <a:custGeom>
              <a:avLst/>
              <a:gdLst/>
              <a:ahLst/>
              <a:cxnLst/>
              <a:rect l="l" t="t" r="r" b="b"/>
              <a:pathLst>
                <a:path w="1067" h="990" extrusionOk="0">
                  <a:moveTo>
                    <a:pt x="769" y="1"/>
                  </a:moveTo>
                  <a:cubicBezTo>
                    <a:pt x="738" y="1"/>
                    <a:pt x="706" y="12"/>
                    <a:pt x="672" y="39"/>
                  </a:cubicBezTo>
                  <a:lnTo>
                    <a:pt x="93" y="618"/>
                  </a:lnTo>
                  <a:cubicBezTo>
                    <a:pt x="0" y="711"/>
                    <a:pt x="0" y="896"/>
                    <a:pt x="93" y="989"/>
                  </a:cubicBezTo>
                  <a:lnTo>
                    <a:pt x="394" y="989"/>
                  </a:lnTo>
                  <a:lnTo>
                    <a:pt x="973" y="317"/>
                  </a:lnTo>
                  <a:cubicBezTo>
                    <a:pt x="1066" y="224"/>
                    <a:pt x="973" y="224"/>
                    <a:pt x="973" y="132"/>
                  </a:cubicBezTo>
                  <a:cubicBezTo>
                    <a:pt x="908" y="66"/>
                    <a:pt x="842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3"/>
            <p:cNvSpPr/>
            <p:nvPr/>
          </p:nvSpPr>
          <p:spPr>
            <a:xfrm>
              <a:off x="8744473" y="2839233"/>
              <a:ext cx="58665" cy="59402"/>
            </a:xfrm>
            <a:custGeom>
              <a:avLst/>
              <a:gdLst/>
              <a:ahLst/>
              <a:cxnLst/>
              <a:rect l="l" t="t" r="r" b="b"/>
              <a:pathLst>
                <a:path w="1832" h="1855" extrusionOk="0">
                  <a:moveTo>
                    <a:pt x="881" y="1"/>
                  </a:moveTo>
                  <a:cubicBezTo>
                    <a:pt x="209" y="1"/>
                    <a:pt x="0" y="395"/>
                    <a:pt x="0" y="881"/>
                  </a:cubicBezTo>
                  <a:cubicBezTo>
                    <a:pt x="0" y="1368"/>
                    <a:pt x="209" y="1855"/>
                    <a:pt x="881" y="1855"/>
                  </a:cubicBezTo>
                  <a:cubicBezTo>
                    <a:pt x="1553" y="1855"/>
                    <a:pt x="1831" y="1368"/>
                    <a:pt x="1831" y="881"/>
                  </a:cubicBezTo>
                  <a:cubicBezTo>
                    <a:pt x="1831" y="395"/>
                    <a:pt x="1553" y="1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3"/>
            <p:cNvSpPr/>
            <p:nvPr/>
          </p:nvSpPr>
          <p:spPr>
            <a:xfrm>
              <a:off x="8763014" y="2857806"/>
              <a:ext cx="18605" cy="18573"/>
            </a:xfrm>
            <a:custGeom>
              <a:avLst/>
              <a:gdLst/>
              <a:ahLst/>
              <a:cxnLst/>
              <a:rect l="l" t="t" r="r" b="b"/>
              <a:pathLst>
                <a:path w="581" h="580" extrusionOk="0">
                  <a:moveTo>
                    <a:pt x="302" y="0"/>
                  </a:moveTo>
                  <a:cubicBezTo>
                    <a:pt x="209" y="0"/>
                    <a:pt x="1" y="209"/>
                    <a:pt x="1" y="301"/>
                  </a:cubicBezTo>
                  <a:cubicBezTo>
                    <a:pt x="1" y="487"/>
                    <a:pt x="209" y="579"/>
                    <a:pt x="302" y="579"/>
                  </a:cubicBezTo>
                  <a:cubicBezTo>
                    <a:pt x="488" y="579"/>
                    <a:pt x="580" y="487"/>
                    <a:pt x="580" y="301"/>
                  </a:cubicBezTo>
                  <a:cubicBezTo>
                    <a:pt x="580" y="209"/>
                    <a:pt x="488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6" name="Google Shape;2526;p53"/>
          <p:cNvGrpSpPr/>
          <p:nvPr/>
        </p:nvGrpSpPr>
        <p:grpSpPr>
          <a:xfrm>
            <a:off x="5470649" y="3439984"/>
            <a:ext cx="457954" cy="355482"/>
            <a:chOff x="8682861" y="3956146"/>
            <a:chExt cx="457954" cy="355482"/>
          </a:xfrm>
        </p:grpSpPr>
        <p:sp>
          <p:nvSpPr>
            <p:cNvPr id="2527" name="Google Shape;2527;p53"/>
            <p:cNvSpPr/>
            <p:nvPr/>
          </p:nvSpPr>
          <p:spPr>
            <a:xfrm>
              <a:off x="8967125" y="4224783"/>
              <a:ext cx="37114" cy="37146"/>
            </a:xfrm>
            <a:custGeom>
              <a:avLst/>
              <a:gdLst/>
              <a:ahLst/>
              <a:cxnLst/>
              <a:rect l="l" t="t" r="r" b="b"/>
              <a:pathLst>
                <a:path w="1159" h="1160" extrusionOk="0">
                  <a:moveTo>
                    <a:pt x="0" y="0"/>
                  </a:moveTo>
                  <a:lnTo>
                    <a:pt x="209" y="1159"/>
                  </a:lnTo>
                  <a:lnTo>
                    <a:pt x="579" y="1159"/>
                  </a:lnTo>
                  <a:cubicBezTo>
                    <a:pt x="881" y="1159"/>
                    <a:pt x="1159" y="881"/>
                    <a:pt x="1159" y="580"/>
                  </a:cubicBezTo>
                  <a:cubicBezTo>
                    <a:pt x="1159" y="186"/>
                    <a:pt x="881" y="0"/>
                    <a:pt x="5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3"/>
            <p:cNvSpPr/>
            <p:nvPr/>
          </p:nvSpPr>
          <p:spPr>
            <a:xfrm>
              <a:off x="8818701" y="4224783"/>
              <a:ext cx="37114" cy="37146"/>
            </a:xfrm>
            <a:custGeom>
              <a:avLst/>
              <a:gdLst/>
              <a:ahLst/>
              <a:cxnLst/>
              <a:rect l="l" t="t" r="r" b="b"/>
              <a:pathLst>
                <a:path w="1159" h="1160" extrusionOk="0">
                  <a:moveTo>
                    <a:pt x="579" y="0"/>
                  </a:moveTo>
                  <a:cubicBezTo>
                    <a:pt x="301" y="0"/>
                    <a:pt x="0" y="186"/>
                    <a:pt x="0" y="580"/>
                  </a:cubicBezTo>
                  <a:cubicBezTo>
                    <a:pt x="0" y="881"/>
                    <a:pt x="301" y="1159"/>
                    <a:pt x="579" y="1159"/>
                  </a:cubicBezTo>
                  <a:lnTo>
                    <a:pt x="1066" y="1159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3"/>
            <p:cNvSpPr/>
            <p:nvPr/>
          </p:nvSpPr>
          <p:spPr>
            <a:xfrm>
              <a:off x="8846880" y="4143318"/>
              <a:ext cx="120277" cy="168310"/>
            </a:xfrm>
            <a:custGeom>
              <a:avLst/>
              <a:gdLst/>
              <a:ahLst/>
              <a:cxnLst/>
              <a:rect l="l" t="t" r="r" b="b"/>
              <a:pathLst>
                <a:path w="3756" h="5256" extrusionOk="0">
                  <a:moveTo>
                    <a:pt x="1807" y="0"/>
                  </a:moveTo>
                  <a:cubicBezTo>
                    <a:pt x="1739" y="0"/>
                    <a:pt x="1677" y="11"/>
                    <a:pt x="1646" y="41"/>
                  </a:cubicBezTo>
                  <a:cubicBezTo>
                    <a:pt x="673" y="227"/>
                    <a:pt x="1" y="992"/>
                    <a:pt x="1" y="1965"/>
                  </a:cubicBezTo>
                  <a:lnTo>
                    <a:pt x="1" y="3309"/>
                  </a:lnTo>
                  <a:cubicBezTo>
                    <a:pt x="1" y="4190"/>
                    <a:pt x="673" y="5047"/>
                    <a:pt x="1646" y="5256"/>
                  </a:cubicBezTo>
                  <a:lnTo>
                    <a:pt x="2017" y="5256"/>
                  </a:lnTo>
                  <a:cubicBezTo>
                    <a:pt x="2805" y="5047"/>
                    <a:pt x="3755" y="4375"/>
                    <a:pt x="3755" y="3309"/>
                  </a:cubicBezTo>
                  <a:lnTo>
                    <a:pt x="3755" y="1965"/>
                  </a:lnTo>
                  <a:cubicBezTo>
                    <a:pt x="3755" y="806"/>
                    <a:pt x="2504" y="134"/>
                    <a:pt x="2110" y="41"/>
                  </a:cubicBezTo>
                  <a:cubicBezTo>
                    <a:pt x="2110" y="41"/>
                    <a:pt x="1945" y="0"/>
                    <a:pt x="1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3"/>
            <p:cNvSpPr/>
            <p:nvPr/>
          </p:nvSpPr>
          <p:spPr>
            <a:xfrm>
              <a:off x="8899589" y="4141652"/>
              <a:ext cx="77206" cy="169975"/>
            </a:xfrm>
            <a:custGeom>
              <a:avLst/>
              <a:gdLst/>
              <a:ahLst/>
              <a:cxnLst/>
              <a:rect l="l" t="t" r="r" b="b"/>
              <a:pathLst>
                <a:path w="2411" h="5308" extrusionOk="0">
                  <a:moveTo>
                    <a:pt x="371" y="1"/>
                  </a:moveTo>
                  <a:cubicBezTo>
                    <a:pt x="278" y="1"/>
                    <a:pt x="93" y="1"/>
                    <a:pt x="0" y="93"/>
                  </a:cubicBezTo>
                  <a:cubicBezTo>
                    <a:pt x="371" y="93"/>
                    <a:pt x="672" y="279"/>
                    <a:pt x="950" y="580"/>
                  </a:cubicBezTo>
                  <a:cubicBezTo>
                    <a:pt x="1344" y="951"/>
                    <a:pt x="1530" y="1438"/>
                    <a:pt x="1530" y="2017"/>
                  </a:cubicBezTo>
                  <a:lnTo>
                    <a:pt x="1530" y="3361"/>
                  </a:lnTo>
                  <a:cubicBezTo>
                    <a:pt x="1530" y="4242"/>
                    <a:pt x="858" y="5099"/>
                    <a:pt x="0" y="5308"/>
                  </a:cubicBezTo>
                  <a:lnTo>
                    <a:pt x="371" y="5308"/>
                  </a:lnTo>
                  <a:cubicBezTo>
                    <a:pt x="1530" y="5308"/>
                    <a:pt x="2410" y="4427"/>
                    <a:pt x="2410" y="3361"/>
                  </a:cubicBezTo>
                  <a:lnTo>
                    <a:pt x="2410" y="2017"/>
                  </a:lnTo>
                  <a:cubicBezTo>
                    <a:pt x="2410" y="1438"/>
                    <a:pt x="2109" y="951"/>
                    <a:pt x="1831" y="580"/>
                  </a:cubicBezTo>
                  <a:cubicBezTo>
                    <a:pt x="1437" y="186"/>
                    <a:pt x="950" y="1"/>
                    <a:pt x="3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3"/>
            <p:cNvSpPr/>
            <p:nvPr/>
          </p:nvSpPr>
          <p:spPr>
            <a:xfrm>
              <a:off x="8932957" y="4234422"/>
              <a:ext cx="15627" cy="24529"/>
            </a:xfrm>
            <a:custGeom>
              <a:avLst/>
              <a:gdLst/>
              <a:ahLst/>
              <a:cxnLst/>
              <a:rect l="l" t="t" r="r" b="b"/>
              <a:pathLst>
                <a:path w="488" h="766" extrusionOk="0">
                  <a:moveTo>
                    <a:pt x="302" y="1"/>
                  </a:moveTo>
                  <a:cubicBezTo>
                    <a:pt x="117" y="1"/>
                    <a:pt x="1" y="93"/>
                    <a:pt x="1" y="186"/>
                  </a:cubicBezTo>
                  <a:lnTo>
                    <a:pt x="1" y="464"/>
                  </a:lnTo>
                  <a:cubicBezTo>
                    <a:pt x="1" y="673"/>
                    <a:pt x="117" y="765"/>
                    <a:pt x="302" y="765"/>
                  </a:cubicBezTo>
                  <a:cubicBezTo>
                    <a:pt x="395" y="765"/>
                    <a:pt x="488" y="673"/>
                    <a:pt x="488" y="464"/>
                  </a:cubicBezTo>
                  <a:lnTo>
                    <a:pt x="488" y="186"/>
                  </a:lnTo>
                  <a:cubicBezTo>
                    <a:pt x="488" y="93"/>
                    <a:pt x="395" y="1"/>
                    <a:pt x="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3"/>
            <p:cNvSpPr/>
            <p:nvPr/>
          </p:nvSpPr>
          <p:spPr>
            <a:xfrm>
              <a:off x="8874356" y="4234422"/>
              <a:ext cx="15595" cy="24529"/>
            </a:xfrm>
            <a:custGeom>
              <a:avLst/>
              <a:gdLst/>
              <a:ahLst/>
              <a:cxnLst/>
              <a:rect l="l" t="t" r="r" b="b"/>
              <a:pathLst>
                <a:path w="487" h="766" extrusionOk="0">
                  <a:moveTo>
                    <a:pt x="209" y="1"/>
                  </a:moveTo>
                  <a:cubicBezTo>
                    <a:pt x="93" y="1"/>
                    <a:pt x="0" y="93"/>
                    <a:pt x="0" y="186"/>
                  </a:cubicBezTo>
                  <a:lnTo>
                    <a:pt x="0" y="464"/>
                  </a:lnTo>
                  <a:cubicBezTo>
                    <a:pt x="0" y="673"/>
                    <a:pt x="93" y="765"/>
                    <a:pt x="209" y="765"/>
                  </a:cubicBezTo>
                  <a:cubicBezTo>
                    <a:pt x="394" y="765"/>
                    <a:pt x="487" y="673"/>
                    <a:pt x="487" y="464"/>
                  </a:cubicBezTo>
                  <a:lnTo>
                    <a:pt x="487" y="186"/>
                  </a:lnTo>
                  <a:cubicBezTo>
                    <a:pt x="487" y="93"/>
                    <a:pt x="394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3"/>
            <p:cNvSpPr/>
            <p:nvPr/>
          </p:nvSpPr>
          <p:spPr>
            <a:xfrm>
              <a:off x="8886973" y="4264843"/>
              <a:ext cx="52709" cy="21551"/>
            </a:xfrm>
            <a:custGeom>
              <a:avLst/>
              <a:gdLst/>
              <a:ahLst/>
              <a:cxnLst/>
              <a:rect l="l" t="t" r="r" b="b"/>
              <a:pathLst>
                <a:path w="1646" h="673" extrusionOk="0">
                  <a:moveTo>
                    <a:pt x="1437" y="1"/>
                  </a:moveTo>
                  <a:cubicBezTo>
                    <a:pt x="1344" y="1"/>
                    <a:pt x="1252" y="1"/>
                    <a:pt x="1159" y="94"/>
                  </a:cubicBezTo>
                  <a:cubicBezTo>
                    <a:pt x="1066" y="209"/>
                    <a:pt x="973" y="302"/>
                    <a:pt x="765" y="302"/>
                  </a:cubicBezTo>
                  <a:cubicBezTo>
                    <a:pt x="580" y="302"/>
                    <a:pt x="487" y="209"/>
                    <a:pt x="394" y="94"/>
                  </a:cubicBezTo>
                  <a:cubicBezTo>
                    <a:pt x="336" y="47"/>
                    <a:pt x="284" y="24"/>
                    <a:pt x="235" y="24"/>
                  </a:cubicBezTo>
                  <a:cubicBezTo>
                    <a:pt x="186" y="24"/>
                    <a:pt x="139" y="47"/>
                    <a:pt x="93" y="94"/>
                  </a:cubicBezTo>
                  <a:cubicBezTo>
                    <a:pt x="0" y="94"/>
                    <a:pt x="0" y="302"/>
                    <a:pt x="0" y="395"/>
                  </a:cubicBezTo>
                  <a:cubicBezTo>
                    <a:pt x="186" y="580"/>
                    <a:pt x="487" y="673"/>
                    <a:pt x="765" y="673"/>
                  </a:cubicBezTo>
                  <a:cubicBezTo>
                    <a:pt x="1066" y="673"/>
                    <a:pt x="1344" y="580"/>
                    <a:pt x="1553" y="395"/>
                  </a:cubicBezTo>
                  <a:cubicBezTo>
                    <a:pt x="1646" y="302"/>
                    <a:pt x="1553" y="94"/>
                    <a:pt x="1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3"/>
            <p:cNvSpPr/>
            <p:nvPr/>
          </p:nvSpPr>
          <p:spPr>
            <a:xfrm>
              <a:off x="8955245" y="4051861"/>
              <a:ext cx="40092" cy="40124"/>
            </a:xfrm>
            <a:custGeom>
              <a:avLst/>
              <a:gdLst/>
              <a:ahLst/>
              <a:cxnLst/>
              <a:rect l="l" t="t" r="r" b="b"/>
              <a:pathLst>
                <a:path w="1252" h="1253" extrusionOk="0">
                  <a:moveTo>
                    <a:pt x="580" y="1"/>
                  </a:moveTo>
                  <a:lnTo>
                    <a:pt x="580" y="93"/>
                  </a:lnTo>
                  <a:cubicBezTo>
                    <a:pt x="278" y="93"/>
                    <a:pt x="0" y="371"/>
                    <a:pt x="0" y="673"/>
                  </a:cubicBezTo>
                  <a:cubicBezTo>
                    <a:pt x="0" y="951"/>
                    <a:pt x="278" y="1252"/>
                    <a:pt x="580" y="1252"/>
                  </a:cubicBezTo>
                  <a:lnTo>
                    <a:pt x="1252" y="1252"/>
                  </a:lnTo>
                  <a:lnTo>
                    <a:pt x="1159" y="93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3"/>
            <p:cNvSpPr/>
            <p:nvPr/>
          </p:nvSpPr>
          <p:spPr>
            <a:xfrm>
              <a:off x="9078435" y="4051861"/>
              <a:ext cx="62380" cy="40124"/>
            </a:xfrm>
            <a:custGeom>
              <a:avLst/>
              <a:gdLst/>
              <a:ahLst/>
              <a:cxnLst/>
              <a:rect l="l" t="t" r="r" b="b"/>
              <a:pathLst>
                <a:path w="1948" h="1253" extrusionOk="0">
                  <a:moveTo>
                    <a:pt x="1368" y="1"/>
                  </a:moveTo>
                  <a:lnTo>
                    <a:pt x="0" y="93"/>
                  </a:lnTo>
                  <a:lnTo>
                    <a:pt x="974" y="1252"/>
                  </a:lnTo>
                  <a:lnTo>
                    <a:pt x="1368" y="1252"/>
                  </a:lnTo>
                  <a:cubicBezTo>
                    <a:pt x="1646" y="1252"/>
                    <a:pt x="1947" y="951"/>
                    <a:pt x="1947" y="673"/>
                  </a:cubicBezTo>
                  <a:cubicBezTo>
                    <a:pt x="1947" y="371"/>
                    <a:pt x="1646" y="93"/>
                    <a:pt x="1460" y="93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3"/>
            <p:cNvSpPr/>
            <p:nvPr/>
          </p:nvSpPr>
          <p:spPr>
            <a:xfrm>
              <a:off x="8982688" y="4008087"/>
              <a:ext cx="111342" cy="133598"/>
            </a:xfrm>
            <a:custGeom>
              <a:avLst/>
              <a:gdLst/>
              <a:ahLst/>
              <a:cxnLst/>
              <a:rect l="l" t="t" r="r" b="b"/>
              <a:pathLst>
                <a:path w="3477" h="4172" extrusionOk="0">
                  <a:moveTo>
                    <a:pt x="1924" y="0"/>
                  </a:moveTo>
                  <a:lnTo>
                    <a:pt x="1" y="974"/>
                  </a:lnTo>
                  <a:lnTo>
                    <a:pt x="1" y="2132"/>
                  </a:lnTo>
                  <a:cubicBezTo>
                    <a:pt x="1" y="3106"/>
                    <a:pt x="673" y="3963"/>
                    <a:pt x="1646" y="4172"/>
                  </a:cubicBezTo>
                  <a:cubicBezTo>
                    <a:pt x="1739" y="4172"/>
                    <a:pt x="2040" y="4056"/>
                    <a:pt x="2040" y="4056"/>
                  </a:cubicBezTo>
                  <a:cubicBezTo>
                    <a:pt x="3199" y="4056"/>
                    <a:pt x="3477" y="3291"/>
                    <a:pt x="3477" y="2132"/>
                  </a:cubicBezTo>
                  <a:lnTo>
                    <a:pt x="3477" y="974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3"/>
            <p:cNvSpPr/>
            <p:nvPr/>
          </p:nvSpPr>
          <p:spPr>
            <a:xfrm>
              <a:off x="9035397" y="4030342"/>
              <a:ext cx="77206" cy="111342"/>
            </a:xfrm>
            <a:custGeom>
              <a:avLst/>
              <a:gdLst/>
              <a:ahLst/>
              <a:cxnLst/>
              <a:rect l="l" t="t" r="r" b="b"/>
              <a:pathLst>
                <a:path w="2411" h="3477" extrusionOk="0">
                  <a:moveTo>
                    <a:pt x="1553" y="1"/>
                  </a:moveTo>
                  <a:lnTo>
                    <a:pt x="1553" y="1437"/>
                  </a:lnTo>
                  <a:cubicBezTo>
                    <a:pt x="1553" y="2411"/>
                    <a:pt x="858" y="3268"/>
                    <a:pt x="0" y="3477"/>
                  </a:cubicBezTo>
                  <a:lnTo>
                    <a:pt x="394" y="3477"/>
                  </a:lnTo>
                  <a:cubicBezTo>
                    <a:pt x="1553" y="3477"/>
                    <a:pt x="2410" y="2596"/>
                    <a:pt x="2410" y="1437"/>
                  </a:cubicBezTo>
                  <a:lnTo>
                    <a:pt x="2410" y="279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3"/>
            <p:cNvSpPr/>
            <p:nvPr/>
          </p:nvSpPr>
          <p:spPr>
            <a:xfrm>
              <a:off x="8961169" y="3956146"/>
              <a:ext cx="157359" cy="98725"/>
            </a:xfrm>
            <a:custGeom>
              <a:avLst/>
              <a:gdLst/>
              <a:ahLst/>
              <a:cxnLst/>
              <a:rect l="l" t="t" r="r" b="b"/>
              <a:pathLst>
                <a:path w="4914" h="3083" extrusionOk="0">
                  <a:moveTo>
                    <a:pt x="2712" y="0"/>
                  </a:moveTo>
                  <a:cubicBezTo>
                    <a:pt x="2596" y="0"/>
                    <a:pt x="2411" y="0"/>
                    <a:pt x="2318" y="93"/>
                  </a:cubicBezTo>
                  <a:lnTo>
                    <a:pt x="2017" y="371"/>
                  </a:lnTo>
                  <a:cubicBezTo>
                    <a:pt x="1955" y="371"/>
                    <a:pt x="1893" y="412"/>
                    <a:pt x="1859" y="412"/>
                  </a:cubicBezTo>
                  <a:cubicBezTo>
                    <a:pt x="1842" y="412"/>
                    <a:pt x="1831" y="402"/>
                    <a:pt x="1831" y="371"/>
                  </a:cubicBezTo>
                  <a:cubicBezTo>
                    <a:pt x="1646" y="278"/>
                    <a:pt x="1553" y="278"/>
                    <a:pt x="1345" y="278"/>
                  </a:cubicBezTo>
                  <a:cubicBezTo>
                    <a:pt x="1159" y="278"/>
                    <a:pt x="1067" y="278"/>
                    <a:pt x="858" y="464"/>
                  </a:cubicBezTo>
                  <a:cubicBezTo>
                    <a:pt x="765" y="579"/>
                    <a:pt x="673" y="765"/>
                    <a:pt x="673" y="950"/>
                  </a:cubicBezTo>
                  <a:cubicBezTo>
                    <a:pt x="673" y="1043"/>
                    <a:pt x="673" y="1043"/>
                    <a:pt x="580" y="1159"/>
                  </a:cubicBezTo>
                  <a:cubicBezTo>
                    <a:pt x="395" y="1159"/>
                    <a:pt x="186" y="1344"/>
                    <a:pt x="186" y="1622"/>
                  </a:cubicBezTo>
                  <a:lnTo>
                    <a:pt x="186" y="1831"/>
                  </a:lnTo>
                  <a:lnTo>
                    <a:pt x="279" y="1924"/>
                  </a:lnTo>
                  <a:lnTo>
                    <a:pt x="279" y="2109"/>
                  </a:lnTo>
                  <a:cubicBezTo>
                    <a:pt x="93" y="2202"/>
                    <a:pt x="1" y="2410"/>
                    <a:pt x="1" y="2596"/>
                  </a:cubicBezTo>
                  <a:cubicBezTo>
                    <a:pt x="1" y="2688"/>
                    <a:pt x="93" y="2781"/>
                    <a:pt x="93" y="2781"/>
                  </a:cubicBezTo>
                  <a:cubicBezTo>
                    <a:pt x="186" y="2897"/>
                    <a:pt x="186" y="2990"/>
                    <a:pt x="279" y="2990"/>
                  </a:cubicBezTo>
                  <a:lnTo>
                    <a:pt x="395" y="3082"/>
                  </a:lnTo>
                  <a:lnTo>
                    <a:pt x="1252" y="3082"/>
                  </a:lnTo>
                  <a:cubicBezTo>
                    <a:pt x="1345" y="3082"/>
                    <a:pt x="1438" y="2990"/>
                    <a:pt x="1438" y="2897"/>
                  </a:cubicBezTo>
                  <a:lnTo>
                    <a:pt x="1553" y="2596"/>
                  </a:lnTo>
                  <a:cubicBezTo>
                    <a:pt x="1553" y="2503"/>
                    <a:pt x="1646" y="2503"/>
                    <a:pt x="1739" y="2503"/>
                  </a:cubicBezTo>
                  <a:lnTo>
                    <a:pt x="3755" y="2503"/>
                  </a:lnTo>
                  <a:cubicBezTo>
                    <a:pt x="3755" y="2503"/>
                    <a:pt x="3871" y="2503"/>
                    <a:pt x="3871" y="2596"/>
                  </a:cubicBezTo>
                  <a:lnTo>
                    <a:pt x="3964" y="2897"/>
                  </a:lnTo>
                  <a:cubicBezTo>
                    <a:pt x="3964" y="2990"/>
                    <a:pt x="4056" y="3082"/>
                    <a:pt x="4242" y="3082"/>
                  </a:cubicBezTo>
                  <a:lnTo>
                    <a:pt x="4914" y="2897"/>
                  </a:lnTo>
                  <a:lnTo>
                    <a:pt x="4334" y="858"/>
                  </a:lnTo>
                  <a:lnTo>
                    <a:pt x="3662" y="371"/>
                  </a:lnTo>
                  <a:cubicBezTo>
                    <a:pt x="3631" y="402"/>
                    <a:pt x="3601" y="412"/>
                    <a:pt x="3570" y="412"/>
                  </a:cubicBezTo>
                  <a:cubicBezTo>
                    <a:pt x="3508" y="412"/>
                    <a:pt x="3446" y="371"/>
                    <a:pt x="3384" y="371"/>
                  </a:cubicBezTo>
                  <a:cubicBezTo>
                    <a:pt x="3292" y="93"/>
                    <a:pt x="2990" y="0"/>
                    <a:pt x="27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3"/>
            <p:cNvSpPr/>
            <p:nvPr/>
          </p:nvSpPr>
          <p:spPr>
            <a:xfrm>
              <a:off x="9075457" y="3965048"/>
              <a:ext cx="58665" cy="89823"/>
            </a:xfrm>
            <a:custGeom>
              <a:avLst/>
              <a:gdLst/>
              <a:ahLst/>
              <a:cxnLst/>
              <a:rect l="l" t="t" r="r" b="b"/>
              <a:pathLst>
                <a:path w="1832" h="2805" extrusionOk="0">
                  <a:moveTo>
                    <a:pt x="302" y="0"/>
                  </a:moveTo>
                  <a:cubicBezTo>
                    <a:pt x="186" y="0"/>
                    <a:pt x="93" y="93"/>
                    <a:pt x="93" y="93"/>
                  </a:cubicBezTo>
                  <a:lnTo>
                    <a:pt x="1" y="93"/>
                  </a:lnTo>
                  <a:cubicBezTo>
                    <a:pt x="93" y="93"/>
                    <a:pt x="93" y="93"/>
                    <a:pt x="93" y="186"/>
                  </a:cubicBezTo>
                  <a:cubicBezTo>
                    <a:pt x="186" y="301"/>
                    <a:pt x="302" y="487"/>
                    <a:pt x="302" y="672"/>
                  </a:cubicBezTo>
                  <a:cubicBezTo>
                    <a:pt x="302" y="765"/>
                    <a:pt x="302" y="765"/>
                    <a:pt x="395" y="881"/>
                  </a:cubicBezTo>
                  <a:cubicBezTo>
                    <a:pt x="487" y="881"/>
                    <a:pt x="580" y="973"/>
                    <a:pt x="673" y="1066"/>
                  </a:cubicBezTo>
                  <a:cubicBezTo>
                    <a:pt x="765" y="1066"/>
                    <a:pt x="765" y="1252"/>
                    <a:pt x="765" y="1344"/>
                  </a:cubicBezTo>
                  <a:cubicBezTo>
                    <a:pt x="765" y="1460"/>
                    <a:pt x="765" y="1553"/>
                    <a:pt x="673" y="1646"/>
                  </a:cubicBezTo>
                  <a:cubicBezTo>
                    <a:pt x="673" y="1738"/>
                    <a:pt x="673" y="1831"/>
                    <a:pt x="765" y="1831"/>
                  </a:cubicBezTo>
                  <a:cubicBezTo>
                    <a:pt x="765" y="1924"/>
                    <a:pt x="881" y="2040"/>
                    <a:pt x="881" y="2040"/>
                  </a:cubicBezTo>
                  <a:cubicBezTo>
                    <a:pt x="974" y="2132"/>
                    <a:pt x="974" y="2225"/>
                    <a:pt x="974" y="2318"/>
                  </a:cubicBezTo>
                  <a:cubicBezTo>
                    <a:pt x="974" y="2410"/>
                    <a:pt x="881" y="2619"/>
                    <a:pt x="673" y="2712"/>
                  </a:cubicBezTo>
                  <a:lnTo>
                    <a:pt x="673" y="2804"/>
                  </a:lnTo>
                  <a:lnTo>
                    <a:pt x="1553" y="2804"/>
                  </a:lnTo>
                  <a:lnTo>
                    <a:pt x="1553" y="2712"/>
                  </a:lnTo>
                  <a:cubicBezTo>
                    <a:pt x="1739" y="2619"/>
                    <a:pt x="1831" y="2410"/>
                    <a:pt x="1831" y="2318"/>
                  </a:cubicBezTo>
                  <a:cubicBezTo>
                    <a:pt x="1831" y="2225"/>
                    <a:pt x="1831" y="2132"/>
                    <a:pt x="1739" y="2040"/>
                  </a:cubicBezTo>
                  <a:cubicBezTo>
                    <a:pt x="1739" y="2040"/>
                    <a:pt x="1646" y="1924"/>
                    <a:pt x="1646" y="1831"/>
                  </a:cubicBezTo>
                  <a:cubicBezTo>
                    <a:pt x="1553" y="1831"/>
                    <a:pt x="1553" y="1738"/>
                    <a:pt x="1553" y="1646"/>
                  </a:cubicBezTo>
                  <a:cubicBezTo>
                    <a:pt x="1646" y="1553"/>
                    <a:pt x="1646" y="1460"/>
                    <a:pt x="1646" y="1344"/>
                  </a:cubicBezTo>
                  <a:cubicBezTo>
                    <a:pt x="1646" y="1252"/>
                    <a:pt x="1646" y="1066"/>
                    <a:pt x="1553" y="1066"/>
                  </a:cubicBezTo>
                  <a:cubicBezTo>
                    <a:pt x="1461" y="973"/>
                    <a:pt x="1345" y="881"/>
                    <a:pt x="1252" y="881"/>
                  </a:cubicBezTo>
                  <a:cubicBezTo>
                    <a:pt x="1159" y="765"/>
                    <a:pt x="1159" y="765"/>
                    <a:pt x="1159" y="672"/>
                  </a:cubicBezTo>
                  <a:cubicBezTo>
                    <a:pt x="1159" y="487"/>
                    <a:pt x="1067" y="301"/>
                    <a:pt x="974" y="186"/>
                  </a:cubicBezTo>
                  <a:cubicBezTo>
                    <a:pt x="881" y="0"/>
                    <a:pt x="673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3"/>
            <p:cNvSpPr/>
            <p:nvPr/>
          </p:nvSpPr>
          <p:spPr>
            <a:xfrm>
              <a:off x="9072479" y="4063742"/>
              <a:ext cx="12649" cy="22288"/>
            </a:xfrm>
            <a:custGeom>
              <a:avLst/>
              <a:gdLst/>
              <a:ahLst/>
              <a:cxnLst/>
              <a:rect l="l" t="t" r="r" b="b"/>
              <a:pathLst>
                <a:path w="395" h="696" extrusionOk="0">
                  <a:moveTo>
                    <a:pt x="186" y="0"/>
                  </a:moveTo>
                  <a:cubicBezTo>
                    <a:pt x="1" y="0"/>
                    <a:pt x="1" y="116"/>
                    <a:pt x="1" y="209"/>
                  </a:cubicBezTo>
                  <a:lnTo>
                    <a:pt x="1" y="487"/>
                  </a:lnTo>
                  <a:cubicBezTo>
                    <a:pt x="1" y="580"/>
                    <a:pt x="1" y="696"/>
                    <a:pt x="186" y="696"/>
                  </a:cubicBezTo>
                  <a:cubicBezTo>
                    <a:pt x="279" y="696"/>
                    <a:pt x="395" y="580"/>
                    <a:pt x="395" y="487"/>
                  </a:cubicBezTo>
                  <a:lnTo>
                    <a:pt x="395" y="209"/>
                  </a:lnTo>
                  <a:cubicBezTo>
                    <a:pt x="395" y="116"/>
                    <a:pt x="279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3"/>
            <p:cNvSpPr/>
            <p:nvPr/>
          </p:nvSpPr>
          <p:spPr>
            <a:xfrm>
              <a:off x="9010900" y="4063742"/>
              <a:ext cx="14858" cy="22288"/>
            </a:xfrm>
            <a:custGeom>
              <a:avLst/>
              <a:gdLst/>
              <a:ahLst/>
              <a:cxnLst/>
              <a:rect l="l" t="t" r="r" b="b"/>
              <a:pathLst>
                <a:path w="464" h="696" extrusionOk="0">
                  <a:moveTo>
                    <a:pt x="186" y="0"/>
                  </a:moveTo>
                  <a:cubicBezTo>
                    <a:pt x="93" y="0"/>
                    <a:pt x="0" y="116"/>
                    <a:pt x="0" y="209"/>
                  </a:cubicBezTo>
                  <a:lnTo>
                    <a:pt x="0" y="487"/>
                  </a:lnTo>
                  <a:cubicBezTo>
                    <a:pt x="0" y="580"/>
                    <a:pt x="93" y="696"/>
                    <a:pt x="186" y="696"/>
                  </a:cubicBezTo>
                  <a:cubicBezTo>
                    <a:pt x="371" y="696"/>
                    <a:pt x="464" y="580"/>
                    <a:pt x="464" y="487"/>
                  </a:cubicBezTo>
                  <a:lnTo>
                    <a:pt x="464" y="209"/>
                  </a:lnTo>
                  <a:cubicBezTo>
                    <a:pt x="464" y="116"/>
                    <a:pt x="371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3"/>
            <p:cNvSpPr/>
            <p:nvPr/>
          </p:nvSpPr>
          <p:spPr>
            <a:xfrm>
              <a:off x="9022780" y="4094900"/>
              <a:ext cx="52709" cy="21551"/>
            </a:xfrm>
            <a:custGeom>
              <a:avLst/>
              <a:gdLst/>
              <a:ahLst/>
              <a:cxnLst/>
              <a:rect l="l" t="t" r="r" b="b"/>
              <a:pathLst>
                <a:path w="1646" h="673" extrusionOk="0">
                  <a:moveTo>
                    <a:pt x="93" y="1"/>
                  </a:moveTo>
                  <a:cubicBezTo>
                    <a:pt x="0" y="93"/>
                    <a:pt x="0" y="302"/>
                    <a:pt x="0" y="395"/>
                  </a:cubicBezTo>
                  <a:cubicBezTo>
                    <a:pt x="209" y="580"/>
                    <a:pt x="487" y="673"/>
                    <a:pt x="788" y="673"/>
                  </a:cubicBezTo>
                  <a:cubicBezTo>
                    <a:pt x="1066" y="673"/>
                    <a:pt x="1368" y="580"/>
                    <a:pt x="1553" y="302"/>
                  </a:cubicBezTo>
                  <a:cubicBezTo>
                    <a:pt x="1646" y="186"/>
                    <a:pt x="1553" y="93"/>
                    <a:pt x="1460" y="1"/>
                  </a:cubicBezTo>
                  <a:cubicBezTo>
                    <a:pt x="1368" y="1"/>
                    <a:pt x="1252" y="1"/>
                    <a:pt x="1159" y="93"/>
                  </a:cubicBezTo>
                  <a:cubicBezTo>
                    <a:pt x="1066" y="186"/>
                    <a:pt x="974" y="302"/>
                    <a:pt x="788" y="302"/>
                  </a:cubicBezTo>
                  <a:cubicBezTo>
                    <a:pt x="580" y="302"/>
                    <a:pt x="487" y="186"/>
                    <a:pt x="394" y="93"/>
                  </a:cubicBezTo>
                  <a:cubicBezTo>
                    <a:pt x="301" y="1"/>
                    <a:pt x="209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3"/>
            <p:cNvSpPr/>
            <p:nvPr/>
          </p:nvSpPr>
          <p:spPr>
            <a:xfrm>
              <a:off x="8698456" y="4082283"/>
              <a:ext cx="129915" cy="52741"/>
            </a:xfrm>
            <a:custGeom>
              <a:avLst/>
              <a:gdLst/>
              <a:ahLst/>
              <a:cxnLst/>
              <a:rect l="l" t="t" r="r" b="b"/>
              <a:pathLst>
                <a:path w="4057" h="1647" extrusionOk="0">
                  <a:moveTo>
                    <a:pt x="1" y="1"/>
                  </a:moveTo>
                  <a:lnTo>
                    <a:pt x="1" y="1160"/>
                  </a:lnTo>
                  <a:cubicBezTo>
                    <a:pt x="1" y="1461"/>
                    <a:pt x="186" y="1646"/>
                    <a:pt x="371" y="1646"/>
                  </a:cubicBezTo>
                  <a:lnTo>
                    <a:pt x="3570" y="1646"/>
                  </a:lnTo>
                  <a:cubicBezTo>
                    <a:pt x="3848" y="1646"/>
                    <a:pt x="4056" y="1461"/>
                    <a:pt x="4056" y="1160"/>
                  </a:cubicBezTo>
                  <a:lnTo>
                    <a:pt x="40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3"/>
            <p:cNvSpPr/>
            <p:nvPr/>
          </p:nvSpPr>
          <p:spPr>
            <a:xfrm>
              <a:off x="8812744" y="4082283"/>
              <a:ext cx="40124" cy="52741"/>
            </a:xfrm>
            <a:custGeom>
              <a:avLst/>
              <a:gdLst/>
              <a:ahLst/>
              <a:cxnLst/>
              <a:rect l="l" t="t" r="r" b="b"/>
              <a:pathLst>
                <a:path w="1253" h="1647" extrusionOk="0">
                  <a:moveTo>
                    <a:pt x="395" y="1"/>
                  </a:moveTo>
                  <a:lnTo>
                    <a:pt x="395" y="1160"/>
                  </a:lnTo>
                  <a:cubicBezTo>
                    <a:pt x="395" y="1461"/>
                    <a:pt x="186" y="1646"/>
                    <a:pt x="1" y="1646"/>
                  </a:cubicBezTo>
                  <a:lnTo>
                    <a:pt x="858" y="1646"/>
                  </a:lnTo>
                  <a:cubicBezTo>
                    <a:pt x="1067" y="1646"/>
                    <a:pt x="1252" y="1461"/>
                    <a:pt x="1252" y="1160"/>
                  </a:cubicBezTo>
                  <a:lnTo>
                    <a:pt x="1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3"/>
            <p:cNvSpPr/>
            <p:nvPr/>
          </p:nvSpPr>
          <p:spPr>
            <a:xfrm>
              <a:off x="8682861" y="4045201"/>
              <a:ext cx="40124" cy="46785"/>
            </a:xfrm>
            <a:custGeom>
              <a:avLst/>
              <a:gdLst/>
              <a:ahLst/>
              <a:cxnLst/>
              <a:rect l="l" t="t" r="r" b="b"/>
              <a:pathLst>
                <a:path w="1253" h="1461" extrusionOk="0">
                  <a:moveTo>
                    <a:pt x="1160" y="0"/>
                  </a:moveTo>
                  <a:lnTo>
                    <a:pt x="580" y="116"/>
                  </a:lnTo>
                  <a:lnTo>
                    <a:pt x="488" y="301"/>
                  </a:lnTo>
                  <a:cubicBezTo>
                    <a:pt x="186" y="394"/>
                    <a:pt x="1" y="579"/>
                    <a:pt x="1" y="881"/>
                  </a:cubicBezTo>
                  <a:cubicBezTo>
                    <a:pt x="1" y="1159"/>
                    <a:pt x="279" y="1460"/>
                    <a:pt x="580" y="1460"/>
                  </a:cubicBezTo>
                  <a:lnTo>
                    <a:pt x="1252" y="1460"/>
                  </a:lnTo>
                  <a:lnTo>
                    <a:pt x="11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3"/>
            <p:cNvSpPr/>
            <p:nvPr/>
          </p:nvSpPr>
          <p:spPr>
            <a:xfrm>
              <a:off x="8828339" y="4045201"/>
              <a:ext cx="40092" cy="46785"/>
            </a:xfrm>
            <a:custGeom>
              <a:avLst/>
              <a:gdLst/>
              <a:ahLst/>
              <a:cxnLst/>
              <a:rect l="l" t="t" r="r" b="b"/>
              <a:pathLst>
                <a:path w="1252" h="1461" extrusionOk="0">
                  <a:moveTo>
                    <a:pt x="93" y="0"/>
                  </a:moveTo>
                  <a:lnTo>
                    <a:pt x="0" y="1460"/>
                  </a:lnTo>
                  <a:lnTo>
                    <a:pt x="672" y="1460"/>
                  </a:lnTo>
                  <a:cubicBezTo>
                    <a:pt x="950" y="1460"/>
                    <a:pt x="1252" y="1159"/>
                    <a:pt x="1252" y="881"/>
                  </a:cubicBezTo>
                  <a:cubicBezTo>
                    <a:pt x="1252" y="579"/>
                    <a:pt x="1066" y="394"/>
                    <a:pt x="765" y="301"/>
                  </a:cubicBezTo>
                  <a:cubicBezTo>
                    <a:pt x="765" y="301"/>
                    <a:pt x="672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3"/>
            <p:cNvSpPr/>
            <p:nvPr/>
          </p:nvSpPr>
          <p:spPr>
            <a:xfrm>
              <a:off x="8710337" y="4011801"/>
              <a:ext cx="111342" cy="129883"/>
            </a:xfrm>
            <a:custGeom>
              <a:avLst/>
              <a:gdLst/>
              <a:ahLst/>
              <a:cxnLst/>
              <a:rect l="l" t="t" r="r" b="b"/>
              <a:pathLst>
                <a:path w="3477" h="4056" extrusionOk="0">
                  <a:moveTo>
                    <a:pt x="0" y="0"/>
                  </a:moveTo>
                  <a:lnTo>
                    <a:pt x="0" y="2016"/>
                  </a:lnTo>
                  <a:cubicBezTo>
                    <a:pt x="0" y="2990"/>
                    <a:pt x="696" y="3847"/>
                    <a:pt x="1646" y="4056"/>
                  </a:cubicBezTo>
                  <a:cubicBezTo>
                    <a:pt x="1739" y="4056"/>
                    <a:pt x="1947" y="3940"/>
                    <a:pt x="2133" y="3940"/>
                  </a:cubicBezTo>
                  <a:cubicBezTo>
                    <a:pt x="2133" y="3940"/>
                    <a:pt x="3477" y="3175"/>
                    <a:pt x="3477" y="2016"/>
                  </a:cubicBezTo>
                  <a:lnTo>
                    <a:pt x="34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3"/>
            <p:cNvSpPr/>
            <p:nvPr/>
          </p:nvSpPr>
          <p:spPr>
            <a:xfrm>
              <a:off x="8763014" y="4011801"/>
              <a:ext cx="77238" cy="129883"/>
            </a:xfrm>
            <a:custGeom>
              <a:avLst/>
              <a:gdLst/>
              <a:ahLst/>
              <a:cxnLst/>
              <a:rect l="l" t="t" r="r" b="b"/>
              <a:pathLst>
                <a:path w="2412" h="4056" extrusionOk="0">
                  <a:moveTo>
                    <a:pt x="1554" y="0"/>
                  </a:moveTo>
                  <a:lnTo>
                    <a:pt x="1554" y="2016"/>
                  </a:lnTo>
                  <a:cubicBezTo>
                    <a:pt x="1554" y="2990"/>
                    <a:pt x="882" y="3847"/>
                    <a:pt x="1" y="4056"/>
                  </a:cubicBezTo>
                  <a:lnTo>
                    <a:pt x="395" y="4056"/>
                  </a:lnTo>
                  <a:cubicBezTo>
                    <a:pt x="1554" y="4056"/>
                    <a:pt x="2411" y="3175"/>
                    <a:pt x="2411" y="2016"/>
                  </a:cubicBezTo>
                  <a:lnTo>
                    <a:pt x="24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3"/>
            <p:cNvSpPr/>
            <p:nvPr/>
          </p:nvSpPr>
          <p:spPr>
            <a:xfrm>
              <a:off x="8797150" y="4063742"/>
              <a:ext cx="15627" cy="22288"/>
            </a:xfrm>
            <a:custGeom>
              <a:avLst/>
              <a:gdLst/>
              <a:ahLst/>
              <a:cxnLst/>
              <a:rect l="l" t="t" r="r" b="b"/>
              <a:pathLst>
                <a:path w="488" h="696" extrusionOk="0">
                  <a:moveTo>
                    <a:pt x="302" y="0"/>
                  </a:moveTo>
                  <a:cubicBezTo>
                    <a:pt x="94" y="0"/>
                    <a:pt x="1" y="116"/>
                    <a:pt x="1" y="209"/>
                  </a:cubicBezTo>
                  <a:lnTo>
                    <a:pt x="1" y="487"/>
                  </a:lnTo>
                  <a:cubicBezTo>
                    <a:pt x="1" y="580"/>
                    <a:pt x="94" y="696"/>
                    <a:pt x="302" y="696"/>
                  </a:cubicBezTo>
                  <a:cubicBezTo>
                    <a:pt x="395" y="696"/>
                    <a:pt x="488" y="580"/>
                    <a:pt x="488" y="487"/>
                  </a:cubicBezTo>
                  <a:lnTo>
                    <a:pt x="488" y="209"/>
                  </a:lnTo>
                  <a:cubicBezTo>
                    <a:pt x="488" y="116"/>
                    <a:pt x="395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3"/>
            <p:cNvSpPr/>
            <p:nvPr/>
          </p:nvSpPr>
          <p:spPr>
            <a:xfrm>
              <a:off x="8738548" y="4063742"/>
              <a:ext cx="15595" cy="22288"/>
            </a:xfrm>
            <a:custGeom>
              <a:avLst/>
              <a:gdLst/>
              <a:ahLst/>
              <a:cxnLst/>
              <a:rect l="l" t="t" r="r" b="b"/>
              <a:pathLst>
                <a:path w="487" h="696" extrusionOk="0">
                  <a:moveTo>
                    <a:pt x="185" y="0"/>
                  </a:moveTo>
                  <a:cubicBezTo>
                    <a:pt x="93" y="0"/>
                    <a:pt x="0" y="116"/>
                    <a:pt x="0" y="209"/>
                  </a:cubicBezTo>
                  <a:lnTo>
                    <a:pt x="0" y="487"/>
                  </a:lnTo>
                  <a:cubicBezTo>
                    <a:pt x="0" y="580"/>
                    <a:pt x="93" y="696"/>
                    <a:pt x="185" y="696"/>
                  </a:cubicBezTo>
                  <a:cubicBezTo>
                    <a:pt x="394" y="696"/>
                    <a:pt x="487" y="580"/>
                    <a:pt x="487" y="487"/>
                  </a:cubicBezTo>
                  <a:lnTo>
                    <a:pt x="487" y="209"/>
                  </a:lnTo>
                  <a:cubicBezTo>
                    <a:pt x="487" y="116"/>
                    <a:pt x="394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3"/>
            <p:cNvSpPr/>
            <p:nvPr/>
          </p:nvSpPr>
          <p:spPr>
            <a:xfrm>
              <a:off x="8751165" y="4094900"/>
              <a:ext cx="51973" cy="21551"/>
            </a:xfrm>
            <a:custGeom>
              <a:avLst/>
              <a:gdLst/>
              <a:ahLst/>
              <a:cxnLst/>
              <a:rect l="l" t="t" r="r" b="b"/>
              <a:pathLst>
                <a:path w="1623" h="673" extrusionOk="0">
                  <a:moveTo>
                    <a:pt x="93" y="1"/>
                  </a:moveTo>
                  <a:cubicBezTo>
                    <a:pt x="0" y="93"/>
                    <a:pt x="0" y="302"/>
                    <a:pt x="0" y="395"/>
                  </a:cubicBezTo>
                  <a:cubicBezTo>
                    <a:pt x="185" y="580"/>
                    <a:pt x="464" y="673"/>
                    <a:pt x="765" y="673"/>
                  </a:cubicBezTo>
                  <a:cubicBezTo>
                    <a:pt x="1043" y="673"/>
                    <a:pt x="1344" y="580"/>
                    <a:pt x="1530" y="302"/>
                  </a:cubicBezTo>
                  <a:cubicBezTo>
                    <a:pt x="1622" y="186"/>
                    <a:pt x="1530" y="93"/>
                    <a:pt x="1437" y="1"/>
                  </a:cubicBezTo>
                  <a:cubicBezTo>
                    <a:pt x="1344" y="1"/>
                    <a:pt x="1252" y="1"/>
                    <a:pt x="1159" y="93"/>
                  </a:cubicBezTo>
                  <a:cubicBezTo>
                    <a:pt x="1043" y="186"/>
                    <a:pt x="950" y="302"/>
                    <a:pt x="765" y="302"/>
                  </a:cubicBezTo>
                  <a:cubicBezTo>
                    <a:pt x="579" y="302"/>
                    <a:pt x="464" y="186"/>
                    <a:pt x="371" y="93"/>
                  </a:cubicBezTo>
                  <a:cubicBezTo>
                    <a:pt x="278" y="1"/>
                    <a:pt x="18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3"/>
            <p:cNvSpPr/>
            <p:nvPr/>
          </p:nvSpPr>
          <p:spPr>
            <a:xfrm>
              <a:off x="8698456" y="3967994"/>
              <a:ext cx="135839" cy="86877"/>
            </a:xfrm>
            <a:custGeom>
              <a:avLst/>
              <a:gdLst/>
              <a:ahLst/>
              <a:cxnLst/>
              <a:rect l="l" t="t" r="r" b="b"/>
              <a:pathLst>
                <a:path w="4242" h="2713" extrusionOk="0">
                  <a:moveTo>
                    <a:pt x="1739" y="1"/>
                  </a:moveTo>
                  <a:cubicBezTo>
                    <a:pt x="765" y="1"/>
                    <a:pt x="1" y="789"/>
                    <a:pt x="1" y="1739"/>
                  </a:cubicBezTo>
                  <a:lnTo>
                    <a:pt x="1" y="2712"/>
                  </a:lnTo>
                  <a:lnTo>
                    <a:pt x="951" y="2712"/>
                  </a:lnTo>
                  <a:cubicBezTo>
                    <a:pt x="1067" y="2712"/>
                    <a:pt x="1159" y="2620"/>
                    <a:pt x="1159" y="2527"/>
                  </a:cubicBezTo>
                  <a:lnTo>
                    <a:pt x="1252" y="2226"/>
                  </a:lnTo>
                  <a:cubicBezTo>
                    <a:pt x="1252" y="2133"/>
                    <a:pt x="1345" y="2133"/>
                    <a:pt x="1437" y="2133"/>
                  </a:cubicBezTo>
                  <a:lnTo>
                    <a:pt x="3477" y="2133"/>
                  </a:lnTo>
                  <a:cubicBezTo>
                    <a:pt x="3477" y="2133"/>
                    <a:pt x="3570" y="2133"/>
                    <a:pt x="3570" y="2226"/>
                  </a:cubicBezTo>
                  <a:lnTo>
                    <a:pt x="3662" y="2527"/>
                  </a:lnTo>
                  <a:cubicBezTo>
                    <a:pt x="3662" y="2620"/>
                    <a:pt x="3755" y="2712"/>
                    <a:pt x="3964" y="2712"/>
                  </a:cubicBezTo>
                  <a:lnTo>
                    <a:pt x="4242" y="1739"/>
                  </a:lnTo>
                  <a:cubicBezTo>
                    <a:pt x="4242" y="789"/>
                    <a:pt x="3477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3"/>
            <p:cNvSpPr/>
            <p:nvPr/>
          </p:nvSpPr>
          <p:spPr>
            <a:xfrm>
              <a:off x="8772684" y="3967994"/>
              <a:ext cx="80184" cy="86877"/>
            </a:xfrm>
            <a:custGeom>
              <a:avLst/>
              <a:gdLst/>
              <a:ahLst/>
              <a:cxnLst/>
              <a:rect l="l" t="t" r="r" b="b"/>
              <a:pathLst>
                <a:path w="2504" h="2713" extrusionOk="0">
                  <a:moveTo>
                    <a:pt x="0" y="1"/>
                  </a:moveTo>
                  <a:cubicBezTo>
                    <a:pt x="858" y="1"/>
                    <a:pt x="1646" y="789"/>
                    <a:pt x="1646" y="1739"/>
                  </a:cubicBezTo>
                  <a:lnTo>
                    <a:pt x="1646" y="2712"/>
                  </a:lnTo>
                  <a:lnTo>
                    <a:pt x="2503" y="2712"/>
                  </a:lnTo>
                  <a:lnTo>
                    <a:pt x="2503" y="1739"/>
                  </a:lnTo>
                  <a:cubicBezTo>
                    <a:pt x="2503" y="789"/>
                    <a:pt x="1738" y="1"/>
                    <a:pt x="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3"/>
            <p:cNvSpPr/>
            <p:nvPr/>
          </p:nvSpPr>
          <p:spPr>
            <a:xfrm>
              <a:off x="8889919" y="4076359"/>
              <a:ext cx="43070" cy="40092"/>
            </a:xfrm>
            <a:custGeom>
              <a:avLst/>
              <a:gdLst/>
              <a:ahLst/>
              <a:cxnLst/>
              <a:rect l="l" t="t" r="r" b="b"/>
              <a:pathLst>
                <a:path w="1345" h="1252" extrusionOk="0">
                  <a:moveTo>
                    <a:pt x="395" y="0"/>
                  </a:moveTo>
                  <a:cubicBezTo>
                    <a:pt x="186" y="0"/>
                    <a:pt x="1" y="186"/>
                    <a:pt x="1" y="394"/>
                  </a:cubicBezTo>
                  <a:lnTo>
                    <a:pt x="1" y="487"/>
                  </a:lnTo>
                  <a:cubicBezTo>
                    <a:pt x="1" y="765"/>
                    <a:pt x="580" y="1252"/>
                    <a:pt x="673" y="1252"/>
                  </a:cubicBezTo>
                  <a:cubicBezTo>
                    <a:pt x="766" y="1252"/>
                    <a:pt x="1345" y="765"/>
                    <a:pt x="1345" y="487"/>
                  </a:cubicBezTo>
                  <a:lnTo>
                    <a:pt x="1345" y="394"/>
                  </a:lnTo>
                  <a:cubicBezTo>
                    <a:pt x="1345" y="186"/>
                    <a:pt x="1160" y="0"/>
                    <a:pt x="974" y="0"/>
                  </a:cubicBezTo>
                  <a:cubicBezTo>
                    <a:pt x="881" y="0"/>
                    <a:pt x="766" y="93"/>
                    <a:pt x="673" y="186"/>
                  </a:cubicBezTo>
                  <a:cubicBezTo>
                    <a:pt x="580" y="93"/>
                    <a:pt x="488" y="0"/>
                    <a:pt x="3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51"/>
          <p:cNvSpPr txBox="1">
            <a:spLocks noGrp="1"/>
          </p:cNvSpPr>
          <p:nvPr>
            <p:ph type="subTitle" idx="5"/>
          </p:nvPr>
        </p:nvSpPr>
        <p:spPr>
          <a:xfrm>
            <a:off x="1741664" y="3474465"/>
            <a:ext cx="2831154" cy="6750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ko-KR" dirty="0"/>
              <a:t>using intravenous medications that destroy cancer cells all over the body</a:t>
            </a:r>
            <a:endParaRPr dirty="0"/>
          </a:p>
        </p:txBody>
      </p:sp>
      <p:sp>
        <p:nvSpPr>
          <p:cNvPr id="2253" name="Google Shape;2253;p51"/>
          <p:cNvSpPr txBox="1">
            <a:spLocks noGrp="1"/>
          </p:cNvSpPr>
          <p:nvPr>
            <p:ph type="title"/>
          </p:nvPr>
        </p:nvSpPr>
        <p:spPr>
          <a:xfrm>
            <a:off x="1739476" y="1570561"/>
            <a:ext cx="24996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Surgery</a:t>
            </a:r>
            <a:endParaRPr dirty="0"/>
          </a:p>
        </p:txBody>
      </p:sp>
      <p:sp>
        <p:nvSpPr>
          <p:cNvPr id="2254" name="Google Shape;2254;p51"/>
          <p:cNvSpPr/>
          <p:nvPr/>
        </p:nvSpPr>
        <p:spPr>
          <a:xfrm>
            <a:off x="4656654" y="3058413"/>
            <a:ext cx="782400" cy="782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51"/>
          <p:cNvSpPr/>
          <p:nvPr/>
        </p:nvSpPr>
        <p:spPr>
          <a:xfrm>
            <a:off x="4656654" y="1626588"/>
            <a:ext cx="782400" cy="782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51"/>
          <p:cNvSpPr txBox="1">
            <a:spLocks noGrp="1"/>
          </p:cNvSpPr>
          <p:nvPr>
            <p:ph type="subTitle" idx="1"/>
          </p:nvPr>
        </p:nvSpPr>
        <p:spPr>
          <a:xfrm>
            <a:off x="1739476" y="2014264"/>
            <a:ext cx="2132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ko-KR" dirty="0" smtClean="0"/>
              <a:t>To </a:t>
            </a:r>
            <a:r>
              <a:rPr lang="en-US" altLang="ko-KR" dirty="0"/>
              <a:t>remove the cancer and surrounding tissue</a:t>
            </a:r>
            <a:endParaRPr dirty="0"/>
          </a:p>
        </p:txBody>
      </p:sp>
      <p:sp>
        <p:nvSpPr>
          <p:cNvPr id="2257" name="Google Shape;2257;p51"/>
          <p:cNvSpPr/>
          <p:nvPr/>
        </p:nvSpPr>
        <p:spPr>
          <a:xfrm>
            <a:off x="880876" y="3075452"/>
            <a:ext cx="782400" cy="782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51"/>
          <p:cNvSpPr txBox="1">
            <a:spLocks noGrp="1"/>
          </p:cNvSpPr>
          <p:nvPr>
            <p:ph type="title" idx="2"/>
          </p:nvPr>
        </p:nvSpPr>
        <p:spPr>
          <a:xfrm>
            <a:off x="5515254" y="1553522"/>
            <a:ext cx="3082036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sz="2400" dirty="0"/>
              <a:t>Radiation therapy</a:t>
            </a:r>
            <a:endParaRPr sz="2400" dirty="0"/>
          </a:p>
        </p:txBody>
      </p:sp>
      <p:sp>
        <p:nvSpPr>
          <p:cNvPr id="2259" name="Google Shape;2259;p51"/>
          <p:cNvSpPr txBox="1">
            <a:spLocks noGrp="1"/>
          </p:cNvSpPr>
          <p:nvPr>
            <p:ph type="subTitle" idx="3"/>
          </p:nvPr>
        </p:nvSpPr>
        <p:spPr>
          <a:xfrm>
            <a:off x="5646111" y="1997225"/>
            <a:ext cx="2132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ko-KR" dirty="0" smtClean="0"/>
              <a:t>To destroy </a:t>
            </a:r>
            <a:r>
              <a:rPr lang="en-US" altLang="ko-KR" dirty="0"/>
              <a:t>cancer cells in one location</a:t>
            </a:r>
            <a:endParaRPr dirty="0"/>
          </a:p>
        </p:txBody>
      </p:sp>
      <p:sp>
        <p:nvSpPr>
          <p:cNvPr id="2260" name="Google Shape;2260;p51"/>
          <p:cNvSpPr txBox="1">
            <a:spLocks noGrp="1"/>
          </p:cNvSpPr>
          <p:nvPr>
            <p:ph type="title" idx="4"/>
          </p:nvPr>
        </p:nvSpPr>
        <p:spPr>
          <a:xfrm>
            <a:off x="1739475" y="3002436"/>
            <a:ext cx="2664157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/>
              <a:t>Chemotherapy</a:t>
            </a:r>
          </a:p>
        </p:txBody>
      </p:sp>
      <p:sp>
        <p:nvSpPr>
          <p:cNvPr id="2261" name="Google Shape;2261;p51"/>
          <p:cNvSpPr txBox="1">
            <a:spLocks noGrp="1"/>
          </p:cNvSpPr>
          <p:nvPr>
            <p:ph type="title" idx="6"/>
          </p:nvPr>
        </p:nvSpPr>
        <p:spPr>
          <a:xfrm>
            <a:off x="5515254" y="2985397"/>
            <a:ext cx="3082036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ko-KR" dirty="0" smtClean="0"/>
              <a:t>Targeted </a:t>
            </a:r>
            <a:r>
              <a:rPr lang="en-US" altLang="ko-KR" dirty="0"/>
              <a:t>therapy</a:t>
            </a:r>
            <a:endParaRPr dirty="0"/>
          </a:p>
        </p:txBody>
      </p:sp>
      <p:sp>
        <p:nvSpPr>
          <p:cNvPr id="2263" name="Google Shape;2263;p51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Therapy</a:t>
            </a:r>
            <a:endParaRPr dirty="0"/>
          </a:p>
        </p:txBody>
      </p:sp>
      <p:grpSp>
        <p:nvGrpSpPr>
          <p:cNvPr id="2264" name="Google Shape;2264;p51"/>
          <p:cNvGrpSpPr/>
          <p:nvPr/>
        </p:nvGrpSpPr>
        <p:grpSpPr>
          <a:xfrm>
            <a:off x="1043108" y="3291876"/>
            <a:ext cx="457922" cy="349558"/>
            <a:chOff x="7718119" y="2604733"/>
            <a:chExt cx="457922" cy="349558"/>
          </a:xfrm>
        </p:grpSpPr>
        <p:sp>
          <p:nvSpPr>
            <p:cNvPr id="2265" name="Google Shape;2265;p51"/>
            <p:cNvSpPr/>
            <p:nvPr/>
          </p:nvSpPr>
          <p:spPr>
            <a:xfrm>
              <a:off x="7718119" y="2830331"/>
              <a:ext cx="324324" cy="61643"/>
            </a:xfrm>
            <a:custGeom>
              <a:avLst/>
              <a:gdLst/>
              <a:ahLst/>
              <a:cxnLst/>
              <a:rect l="l" t="t" r="r" b="b"/>
              <a:pathLst>
                <a:path w="10128" h="1925" extrusionOk="0">
                  <a:moveTo>
                    <a:pt x="278" y="1"/>
                  </a:moveTo>
                  <a:cubicBezTo>
                    <a:pt x="186" y="1"/>
                    <a:pt x="0" y="186"/>
                    <a:pt x="0" y="279"/>
                  </a:cubicBezTo>
                  <a:lnTo>
                    <a:pt x="0" y="580"/>
                  </a:lnTo>
                  <a:cubicBezTo>
                    <a:pt x="0" y="765"/>
                    <a:pt x="186" y="858"/>
                    <a:pt x="278" y="858"/>
                  </a:cubicBezTo>
                  <a:lnTo>
                    <a:pt x="580" y="858"/>
                  </a:lnTo>
                  <a:lnTo>
                    <a:pt x="4056" y="1924"/>
                  </a:lnTo>
                  <a:lnTo>
                    <a:pt x="7439" y="858"/>
                  </a:lnTo>
                  <a:lnTo>
                    <a:pt x="9850" y="858"/>
                  </a:lnTo>
                  <a:cubicBezTo>
                    <a:pt x="10035" y="858"/>
                    <a:pt x="10128" y="765"/>
                    <a:pt x="10128" y="580"/>
                  </a:cubicBezTo>
                  <a:lnTo>
                    <a:pt x="10128" y="279"/>
                  </a:lnTo>
                  <a:cubicBezTo>
                    <a:pt x="10128" y="186"/>
                    <a:pt x="10035" y="1"/>
                    <a:pt x="9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1"/>
            <p:cNvSpPr/>
            <p:nvPr/>
          </p:nvSpPr>
          <p:spPr>
            <a:xfrm>
              <a:off x="7736660" y="2857806"/>
              <a:ext cx="207090" cy="80921"/>
            </a:xfrm>
            <a:custGeom>
              <a:avLst/>
              <a:gdLst/>
              <a:ahLst/>
              <a:cxnLst/>
              <a:rect l="l" t="t" r="r" b="b"/>
              <a:pathLst>
                <a:path w="6467" h="2527" extrusionOk="0">
                  <a:moveTo>
                    <a:pt x="1" y="0"/>
                  </a:moveTo>
                  <a:lnTo>
                    <a:pt x="1" y="2132"/>
                  </a:lnTo>
                  <a:lnTo>
                    <a:pt x="3291" y="2526"/>
                  </a:lnTo>
                  <a:lnTo>
                    <a:pt x="6072" y="2132"/>
                  </a:lnTo>
                  <a:lnTo>
                    <a:pt x="6466" y="1066"/>
                  </a:lnTo>
                  <a:lnTo>
                    <a:pt x="60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1"/>
            <p:cNvSpPr/>
            <p:nvPr/>
          </p:nvSpPr>
          <p:spPr>
            <a:xfrm>
              <a:off x="7931101" y="2857806"/>
              <a:ext cx="25266" cy="80921"/>
            </a:xfrm>
            <a:custGeom>
              <a:avLst/>
              <a:gdLst/>
              <a:ahLst/>
              <a:cxnLst/>
              <a:rect l="l" t="t" r="r" b="b"/>
              <a:pathLst>
                <a:path w="789" h="2527" extrusionOk="0">
                  <a:moveTo>
                    <a:pt x="0" y="0"/>
                  </a:moveTo>
                  <a:lnTo>
                    <a:pt x="0" y="2132"/>
                  </a:lnTo>
                  <a:lnTo>
                    <a:pt x="394" y="2526"/>
                  </a:lnTo>
                  <a:lnTo>
                    <a:pt x="788" y="2132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1"/>
            <p:cNvSpPr/>
            <p:nvPr/>
          </p:nvSpPr>
          <p:spPr>
            <a:xfrm>
              <a:off x="8033509" y="2830331"/>
              <a:ext cx="37146" cy="27507"/>
            </a:xfrm>
            <a:custGeom>
              <a:avLst/>
              <a:gdLst/>
              <a:ahLst/>
              <a:cxnLst/>
              <a:rect l="l" t="t" r="r" b="b"/>
              <a:pathLst>
                <a:path w="1160" h="859" extrusionOk="0">
                  <a:moveTo>
                    <a:pt x="1" y="1"/>
                  </a:moveTo>
                  <a:cubicBezTo>
                    <a:pt x="93" y="1"/>
                    <a:pt x="279" y="186"/>
                    <a:pt x="279" y="279"/>
                  </a:cubicBezTo>
                  <a:lnTo>
                    <a:pt x="279" y="580"/>
                  </a:lnTo>
                  <a:cubicBezTo>
                    <a:pt x="279" y="765"/>
                    <a:pt x="93" y="858"/>
                    <a:pt x="1" y="858"/>
                  </a:cubicBezTo>
                  <a:lnTo>
                    <a:pt x="858" y="858"/>
                  </a:lnTo>
                  <a:cubicBezTo>
                    <a:pt x="974" y="858"/>
                    <a:pt x="1159" y="765"/>
                    <a:pt x="1159" y="580"/>
                  </a:cubicBezTo>
                  <a:lnTo>
                    <a:pt x="1159" y="279"/>
                  </a:lnTo>
                  <a:cubicBezTo>
                    <a:pt x="1159" y="186"/>
                    <a:pt x="974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7718119" y="2926078"/>
              <a:ext cx="231555" cy="28212"/>
            </a:xfrm>
            <a:custGeom>
              <a:avLst/>
              <a:gdLst/>
              <a:ahLst/>
              <a:cxnLst/>
              <a:rect l="l" t="t" r="r" b="b"/>
              <a:pathLst>
                <a:path w="7231" h="881" extrusionOk="0">
                  <a:moveTo>
                    <a:pt x="580" y="0"/>
                  </a:moveTo>
                  <a:cubicBezTo>
                    <a:pt x="278" y="0"/>
                    <a:pt x="0" y="301"/>
                    <a:pt x="0" y="580"/>
                  </a:cubicBezTo>
                  <a:lnTo>
                    <a:pt x="0" y="672"/>
                  </a:lnTo>
                  <a:cubicBezTo>
                    <a:pt x="0" y="765"/>
                    <a:pt x="93" y="881"/>
                    <a:pt x="186" y="881"/>
                  </a:cubicBezTo>
                  <a:lnTo>
                    <a:pt x="7138" y="881"/>
                  </a:lnTo>
                  <a:cubicBezTo>
                    <a:pt x="7138" y="881"/>
                    <a:pt x="7231" y="765"/>
                    <a:pt x="7231" y="672"/>
                  </a:cubicBezTo>
                  <a:lnTo>
                    <a:pt x="7231" y="580"/>
                  </a:lnTo>
                  <a:cubicBezTo>
                    <a:pt x="7231" y="301"/>
                    <a:pt x="6953" y="0"/>
                    <a:pt x="66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1"/>
            <p:cNvSpPr/>
            <p:nvPr/>
          </p:nvSpPr>
          <p:spPr>
            <a:xfrm>
              <a:off x="7931101" y="2926078"/>
              <a:ext cx="43807" cy="28212"/>
            </a:xfrm>
            <a:custGeom>
              <a:avLst/>
              <a:gdLst/>
              <a:ahLst/>
              <a:cxnLst/>
              <a:rect l="l" t="t" r="r" b="b"/>
              <a:pathLst>
                <a:path w="1368" h="881" extrusionOk="0">
                  <a:moveTo>
                    <a:pt x="0" y="0"/>
                  </a:moveTo>
                  <a:cubicBezTo>
                    <a:pt x="302" y="0"/>
                    <a:pt x="487" y="301"/>
                    <a:pt x="487" y="580"/>
                  </a:cubicBezTo>
                  <a:lnTo>
                    <a:pt x="487" y="672"/>
                  </a:lnTo>
                  <a:cubicBezTo>
                    <a:pt x="487" y="765"/>
                    <a:pt x="487" y="881"/>
                    <a:pt x="394" y="881"/>
                  </a:cubicBezTo>
                  <a:lnTo>
                    <a:pt x="1275" y="881"/>
                  </a:lnTo>
                  <a:cubicBezTo>
                    <a:pt x="1368" y="881"/>
                    <a:pt x="1368" y="765"/>
                    <a:pt x="1368" y="672"/>
                  </a:cubicBezTo>
                  <a:lnTo>
                    <a:pt x="1368" y="580"/>
                  </a:lnTo>
                  <a:cubicBezTo>
                    <a:pt x="1368" y="301"/>
                    <a:pt x="1159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1"/>
            <p:cNvSpPr/>
            <p:nvPr/>
          </p:nvSpPr>
          <p:spPr>
            <a:xfrm>
              <a:off x="7931101" y="2669290"/>
              <a:ext cx="52709" cy="40124"/>
            </a:xfrm>
            <a:custGeom>
              <a:avLst/>
              <a:gdLst/>
              <a:ahLst/>
              <a:cxnLst/>
              <a:rect l="l" t="t" r="r" b="b"/>
              <a:pathLst>
                <a:path w="1646" h="1253" extrusionOk="0">
                  <a:moveTo>
                    <a:pt x="1067" y="1"/>
                  </a:moveTo>
                  <a:lnTo>
                    <a:pt x="0" y="395"/>
                  </a:lnTo>
                  <a:lnTo>
                    <a:pt x="209" y="1067"/>
                  </a:lnTo>
                  <a:cubicBezTo>
                    <a:pt x="302" y="1159"/>
                    <a:pt x="394" y="1252"/>
                    <a:pt x="487" y="1252"/>
                  </a:cubicBezTo>
                  <a:lnTo>
                    <a:pt x="1159" y="1252"/>
                  </a:lnTo>
                  <a:cubicBezTo>
                    <a:pt x="1275" y="1252"/>
                    <a:pt x="1368" y="1159"/>
                    <a:pt x="1368" y="1067"/>
                  </a:cubicBezTo>
                  <a:lnTo>
                    <a:pt x="1646" y="39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7965237" y="2669290"/>
              <a:ext cx="43807" cy="40124"/>
            </a:xfrm>
            <a:custGeom>
              <a:avLst/>
              <a:gdLst/>
              <a:ahLst/>
              <a:cxnLst/>
              <a:rect l="l" t="t" r="r" b="b"/>
              <a:pathLst>
                <a:path w="1368" h="1253" extrusionOk="0">
                  <a:moveTo>
                    <a:pt x="881" y="1"/>
                  </a:moveTo>
                  <a:lnTo>
                    <a:pt x="487" y="395"/>
                  </a:lnTo>
                  <a:lnTo>
                    <a:pt x="302" y="1067"/>
                  </a:lnTo>
                  <a:cubicBezTo>
                    <a:pt x="209" y="1159"/>
                    <a:pt x="93" y="1252"/>
                    <a:pt x="1" y="1252"/>
                  </a:cubicBezTo>
                  <a:lnTo>
                    <a:pt x="881" y="1252"/>
                  </a:lnTo>
                  <a:cubicBezTo>
                    <a:pt x="974" y="1252"/>
                    <a:pt x="1067" y="1159"/>
                    <a:pt x="1159" y="1067"/>
                  </a:cubicBezTo>
                  <a:lnTo>
                    <a:pt x="1368" y="395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1"/>
            <p:cNvSpPr/>
            <p:nvPr/>
          </p:nvSpPr>
          <p:spPr>
            <a:xfrm>
              <a:off x="7903658" y="2604733"/>
              <a:ext cx="244172" cy="349558"/>
            </a:xfrm>
            <a:custGeom>
              <a:avLst/>
              <a:gdLst/>
              <a:ahLst/>
              <a:cxnLst/>
              <a:rect l="l" t="t" r="r" b="b"/>
              <a:pathLst>
                <a:path w="7625" h="10916" extrusionOk="0">
                  <a:moveTo>
                    <a:pt x="1159" y="0"/>
                  </a:moveTo>
                  <a:cubicBezTo>
                    <a:pt x="487" y="0"/>
                    <a:pt x="0" y="487"/>
                    <a:pt x="0" y="1066"/>
                  </a:cubicBezTo>
                  <a:lnTo>
                    <a:pt x="0" y="1924"/>
                  </a:lnTo>
                  <a:cubicBezTo>
                    <a:pt x="0" y="2225"/>
                    <a:pt x="185" y="2411"/>
                    <a:pt x="394" y="2411"/>
                  </a:cubicBezTo>
                  <a:lnTo>
                    <a:pt x="4913" y="2411"/>
                  </a:lnTo>
                  <a:cubicBezTo>
                    <a:pt x="5493" y="2411"/>
                    <a:pt x="5979" y="2897"/>
                    <a:pt x="5979" y="3569"/>
                  </a:cubicBezTo>
                  <a:lnTo>
                    <a:pt x="5979" y="7625"/>
                  </a:lnTo>
                  <a:cubicBezTo>
                    <a:pt x="5979" y="8297"/>
                    <a:pt x="5493" y="8784"/>
                    <a:pt x="4913" y="8784"/>
                  </a:cubicBezTo>
                  <a:lnTo>
                    <a:pt x="3384" y="8784"/>
                  </a:lnTo>
                  <a:cubicBezTo>
                    <a:pt x="3291" y="8784"/>
                    <a:pt x="3082" y="8969"/>
                    <a:pt x="3082" y="9062"/>
                  </a:cubicBezTo>
                  <a:lnTo>
                    <a:pt x="3082" y="10615"/>
                  </a:lnTo>
                  <a:cubicBezTo>
                    <a:pt x="3082" y="10800"/>
                    <a:pt x="3291" y="10916"/>
                    <a:pt x="3384" y="10916"/>
                  </a:cubicBezTo>
                  <a:lnTo>
                    <a:pt x="7347" y="10916"/>
                  </a:lnTo>
                  <a:cubicBezTo>
                    <a:pt x="7532" y="10916"/>
                    <a:pt x="7625" y="10800"/>
                    <a:pt x="7625" y="10615"/>
                  </a:cubicBezTo>
                  <a:lnTo>
                    <a:pt x="7625" y="3083"/>
                  </a:lnTo>
                  <a:cubicBezTo>
                    <a:pt x="7625" y="1345"/>
                    <a:pt x="6280" y="0"/>
                    <a:pt x="4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1"/>
            <p:cNvSpPr/>
            <p:nvPr/>
          </p:nvSpPr>
          <p:spPr>
            <a:xfrm>
              <a:off x="8046126" y="2604733"/>
              <a:ext cx="129915" cy="349558"/>
            </a:xfrm>
            <a:custGeom>
              <a:avLst/>
              <a:gdLst/>
              <a:ahLst/>
              <a:cxnLst/>
              <a:rect l="l" t="t" r="r" b="b"/>
              <a:pathLst>
                <a:path w="4057" h="10916" extrusionOk="0">
                  <a:moveTo>
                    <a:pt x="1" y="0"/>
                  </a:moveTo>
                  <a:cubicBezTo>
                    <a:pt x="1739" y="0"/>
                    <a:pt x="3176" y="1345"/>
                    <a:pt x="3176" y="3083"/>
                  </a:cubicBezTo>
                  <a:lnTo>
                    <a:pt x="3176" y="10615"/>
                  </a:lnTo>
                  <a:cubicBezTo>
                    <a:pt x="3176" y="10800"/>
                    <a:pt x="2990" y="10916"/>
                    <a:pt x="2898" y="10916"/>
                  </a:cubicBezTo>
                  <a:lnTo>
                    <a:pt x="3755" y="10916"/>
                  </a:lnTo>
                  <a:cubicBezTo>
                    <a:pt x="3848" y="10916"/>
                    <a:pt x="4056" y="10800"/>
                    <a:pt x="4056" y="10615"/>
                  </a:cubicBezTo>
                  <a:lnTo>
                    <a:pt x="4056" y="3083"/>
                  </a:lnTo>
                  <a:cubicBezTo>
                    <a:pt x="4056" y="1345"/>
                    <a:pt x="2596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1"/>
            <p:cNvSpPr/>
            <p:nvPr/>
          </p:nvSpPr>
          <p:spPr>
            <a:xfrm>
              <a:off x="7956335" y="2805834"/>
              <a:ext cx="74228" cy="24529"/>
            </a:xfrm>
            <a:custGeom>
              <a:avLst/>
              <a:gdLst/>
              <a:ahLst/>
              <a:cxnLst/>
              <a:rect l="l" t="t" r="r" b="b"/>
              <a:pathLst>
                <a:path w="2318" h="766" extrusionOk="0">
                  <a:moveTo>
                    <a:pt x="487" y="1"/>
                  </a:moveTo>
                  <a:cubicBezTo>
                    <a:pt x="186" y="1"/>
                    <a:pt x="0" y="186"/>
                    <a:pt x="0" y="372"/>
                  </a:cubicBezTo>
                  <a:cubicBezTo>
                    <a:pt x="0" y="580"/>
                    <a:pt x="186" y="766"/>
                    <a:pt x="487" y="766"/>
                  </a:cubicBezTo>
                  <a:lnTo>
                    <a:pt x="1831" y="766"/>
                  </a:lnTo>
                  <a:cubicBezTo>
                    <a:pt x="2109" y="766"/>
                    <a:pt x="2318" y="580"/>
                    <a:pt x="2318" y="372"/>
                  </a:cubicBezTo>
                  <a:cubicBezTo>
                    <a:pt x="2318" y="186"/>
                    <a:pt x="2109" y="1"/>
                    <a:pt x="1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1"/>
            <p:cNvSpPr/>
            <p:nvPr/>
          </p:nvSpPr>
          <p:spPr>
            <a:xfrm>
              <a:off x="8014968" y="2805834"/>
              <a:ext cx="40092" cy="24529"/>
            </a:xfrm>
            <a:custGeom>
              <a:avLst/>
              <a:gdLst/>
              <a:ahLst/>
              <a:cxnLst/>
              <a:rect l="l" t="t" r="r" b="b"/>
              <a:pathLst>
                <a:path w="1252" h="766" extrusionOk="0">
                  <a:moveTo>
                    <a:pt x="0" y="1"/>
                  </a:moveTo>
                  <a:cubicBezTo>
                    <a:pt x="186" y="1"/>
                    <a:pt x="394" y="186"/>
                    <a:pt x="394" y="372"/>
                  </a:cubicBezTo>
                  <a:cubicBezTo>
                    <a:pt x="394" y="464"/>
                    <a:pt x="394" y="580"/>
                    <a:pt x="278" y="673"/>
                  </a:cubicBezTo>
                  <a:cubicBezTo>
                    <a:pt x="186" y="766"/>
                    <a:pt x="93" y="766"/>
                    <a:pt x="0" y="766"/>
                  </a:cubicBezTo>
                  <a:lnTo>
                    <a:pt x="858" y="766"/>
                  </a:lnTo>
                  <a:cubicBezTo>
                    <a:pt x="974" y="766"/>
                    <a:pt x="1066" y="766"/>
                    <a:pt x="1159" y="673"/>
                  </a:cubicBezTo>
                  <a:cubicBezTo>
                    <a:pt x="1252" y="580"/>
                    <a:pt x="1252" y="464"/>
                    <a:pt x="1252" y="372"/>
                  </a:cubicBezTo>
                  <a:cubicBezTo>
                    <a:pt x="1252" y="186"/>
                    <a:pt x="1066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1"/>
            <p:cNvSpPr/>
            <p:nvPr/>
          </p:nvSpPr>
          <p:spPr>
            <a:xfrm>
              <a:off x="7919221" y="2756135"/>
              <a:ext cx="101703" cy="12649"/>
            </a:xfrm>
            <a:custGeom>
              <a:avLst/>
              <a:gdLst/>
              <a:ahLst/>
              <a:cxnLst/>
              <a:rect l="l" t="t" r="r" b="b"/>
              <a:pathLst>
                <a:path w="3176" h="395" extrusionOk="0">
                  <a:moveTo>
                    <a:pt x="186" y="0"/>
                  </a:moveTo>
                  <a:cubicBezTo>
                    <a:pt x="93" y="0"/>
                    <a:pt x="1" y="93"/>
                    <a:pt x="1" y="186"/>
                  </a:cubicBezTo>
                  <a:cubicBezTo>
                    <a:pt x="1" y="278"/>
                    <a:pt x="93" y="394"/>
                    <a:pt x="186" y="394"/>
                  </a:cubicBezTo>
                  <a:lnTo>
                    <a:pt x="2898" y="394"/>
                  </a:lnTo>
                  <a:cubicBezTo>
                    <a:pt x="3083" y="394"/>
                    <a:pt x="3176" y="278"/>
                    <a:pt x="3176" y="186"/>
                  </a:cubicBezTo>
                  <a:cubicBezTo>
                    <a:pt x="3176" y="93"/>
                    <a:pt x="3083" y="0"/>
                    <a:pt x="2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1"/>
            <p:cNvSpPr/>
            <p:nvPr/>
          </p:nvSpPr>
          <p:spPr>
            <a:xfrm>
              <a:off x="7937794" y="2727923"/>
              <a:ext cx="64589" cy="15627"/>
            </a:xfrm>
            <a:custGeom>
              <a:avLst/>
              <a:gdLst/>
              <a:ahLst/>
              <a:cxnLst/>
              <a:rect l="l" t="t" r="r" b="b"/>
              <a:pathLst>
                <a:path w="2017" h="488" extrusionOk="0">
                  <a:moveTo>
                    <a:pt x="185" y="0"/>
                  </a:moveTo>
                  <a:cubicBezTo>
                    <a:pt x="93" y="0"/>
                    <a:pt x="0" y="116"/>
                    <a:pt x="0" y="302"/>
                  </a:cubicBezTo>
                  <a:cubicBezTo>
                    <a:pt x="0" y="394"/>
                    <a:pt x="93" y="487"/>
                    <a:pt x="185" y="487"/>
                  </a:cubicBezTo>
                  <a:lnTo>
                    <a:pt x="1738" y="487"/>
                  </a:lnTo>
                  <a:cubicBezTo>
                    <a:pt x="1924" y="487"/>
                    <a:pt x="2016" y="394"/>
                    <a:pt x="2016" y="302"/>
                  </a:cubicBezTo>
                  <a:cubicBezTo>
                    <a:pt x="2016" y="116"/>
                    <a:pt x="1924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1"/>
            <p:cNvSpPr/>
            <p:nvPr/>
          </p:nvSpPr>
          <p:spPr>
            <a:xfrm>
              <a:off x="7983778" y="2632176"/>
              <a:ext cx="18605" cy="18605"/>
            </a:xfrm>
            <a:custGeom>
              <a:avLst/>
              <a:gdLst/>
              <a:ahLst/>
              <a:cxnLst/>
              <a:rect l="l" t="t" r="r" b="b"/>
              <a:pathLst>
                <a:path w="581" h="581" extrusionOk="0">
                  <a:moveTo>
                    <a:pt x="302" y="1"/>
                  </a:moveTo>
                  <a:cubicBezTo>
                    <a:pt x="94" y="1"/>
                    <a:pt x="1" y="209"/>
                    <a:pt x="1" y="302"/>
                  </a:cubicBezTo>
                  <a:cubicBezTo>
                    <a:pt x="1" y="488"/>
                    <a:pt x="94" y="580"/>
                    <a:pt x="302" y="580"/>
                  </a:cubicBezTo>
                  <a:cubicBezTo>
                    <a:pt x="395" y="580"/>
                    <a:pt x="580" y="488"/>
                    <a:pt x="580" y="302"/>
                  </a:cubicBezTo>
                  <a:cubicBezTo>
                    <a:pt x="580" y="209"/>
                    <a:pt x="395" y="1"/>
                    <a:pt x="3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1"/>
            <p:cNvSpPr/>
            <p:nvPr/>
          </p:nvSpPr>
          <p:spPr>
            <a:xfrm>
              <a:off x="7937794" y="2632176"/>
              <a:ext cx="18573" cy="18605"/>
            </a:xfrm>
            <a:custGeom>
              <a:avLst/>
              <a:gdLst/>
              <a:ahLst/>
              <a:cxnLst/>
              <a:rect l="l" t="t" r="r" b="b"/>
              <a:pathLst>
                <a:path w="580" h="581" extrusionOk="0">
                  <a:moveTo>
                    <a:pt x="278" y="1"/>
                  </a:moveTo>
                  <a:cubicBezTo>
                    <a:pt x="93" y="1"/>
                    <a:pt x="0" y="209"/>
                    <a:pt x="0" y="302"/>
                  </a:cubicBezTo>
                  <a:cubicBezTo>
                    <a:pt x="0" y="488"/>
                    <a:pt x="93" y="580"/>
                    <a:pt x="278" y="580"/>
                  </a:cubicBezTo>
                  <a:cubicBezTo>
                    <a:pt x="487" y="580"/>
                    <a:pt x="579" y="488"/>
                    <a:pt x="579" y="302"/>
                  </a:cubicBezTo>
                  <a:cubicBezTo>
                    <a:pt x="579" y="209"/>
                    <a:pt x="48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1" name="Google Shape;2281;p51"/>
          <p:cNvGrpSpPr/>
          <p:nvPr/>
        </p:nvGrpSpPr>
        <p:grpSpPr>
          <a:xfrm>
            <a:off x="4830017" y="1788817"/>
            <a:ext cx="435666" cy="457922"/>
            <a:chOff x="5801188" y="3225873"/>
            <a:chExt cx="435666" cy="457922"/>
          </a:xfrm>
        </p:grpSpPr>
        <p:sp>
          <p:nvSpPr>
            <p:cNvPr id="2282" name="Google Shape;2282;p51"/>
            <p:cNvSpPr/>
            <p:nvPr/>
          </p:nvSpPr>
          <p:spPr>
            <a:xfrm>
              <a:off x="5801188" y="3389892"/>
              <a:ext cx="21551" cy="28244"/>
            </a:xfrm>
            <a:custGeom>
              <a:avLst/>
              <a:gdLst/>
              <a:ahLst/>
              <a:cxnLst/>
              <a:rect l="l" t="t" r="r" b="b"/>
              <a:pathLst>
                <a:path w="673" h="882" extrusionOk="0">
                  <a:moveTo>
                    <a:pt x="93" y="1"/>
                  </a:moveTo>
                  <a:cubicBezTo>
                    <a:pt x="1" y="1"/>
                    <a:pt x="1" y="93"/>
                    <a:pt x="1" y="186"/>
                  </a:cubicBezTo>
                  <a:lnTo>
                    <a:pt x="1" y="765"/>
                  </a:lnTo>
                  <a:cubicBezTo>
                    <a:pt x="1" y="765"/>
                    <a:pt x="1" y="881"/>
                    <a:pt x="93" y="881"/>
                  </a:cubicBezTo>
                  <a:lnTo>
                    <a:pt x="372" y="881"/>
                  </a:lnTo>
                  <a:lnTo>
                    <a:pt x="673" y="487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1"/>
            <p:cNvSpPr/>
            <p:nvPr/>
          </p:nvSpPr>
          <p:spPr>
            <a:xfrm>
              <a:off x="5801188" y="3334237"/>
              <a:ext cx="21551" cy="28244"/>
            </a:xfrm>
            <a:custGeom>
              <a:avLst/>
              <a:gdLst/>
              <a:ahLst/>
              <a:cxnLst/>
              <a:rect l="l" t="t" r="r" b="b"/>
              <a:pathLst>
                <a:path w="673" h="882" extrusionOk="0">
                  <a:moveTo>
                    <a:pt x="93" y="0"/>
                  </a:moveTo>
                  <a:cubicBezTo>
                    <a:pt x="1" y="0"/>
                    <a:pt x="1" y="93"/>
                    <a:pt x="1" y="186"/>
                  </a:cubicBezTo>
                  <a:lnTo>
                    <a:pt x="1" y="765"/>
                  </a:lnTo>
                  <a:cubicBezTo>
                    <a:pt x="1" y="881"/>
                    <a:pt x="1" y="881"/>
                    <a:pt x="93" y="881"/>
                  </a:cubicBezTo>
                  <a:lnTo>
                    <a:pt x="372" y="881"/>
                  </a:lnTo>
                  <a:lnTo>
                    <a:pt x="673" y="487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1"/>
            <p:cNvSpPr/>
            <p:nvPr/>
          </p:nvSpPr>
          <p:spPr>
            <a:xfrm>
              <a:off x="5813069" y="3281528"/>
              <a:ext cx="275361" cy="402267"/>
            </a:xfrm>
            <a:custGeom>
              <a:avLst/>
              <a:gdLst/>
              <a:ahLst/>
              <a:cxnLst/>
              <a:rect l="l" t="t" r="r" b="b"/>
              <a:pathLst>
                <a:path w="8599" h="12562" extrusionOk="0">
                  <a:moveTo>
                    <a:pt x="881" y="1"/>
                  </a:moveTo>
                  <a:cubicBezTo>
                    <a:pt x="394" y="1"/>
                    <a:pt x="1" y="395"/>
                    <a:pt x="1" y="789"/>
                  </a:cubicBezTo>
                  <a:lnTo>
                    <a:pt x="1" y="11681"/>
                  </a:lnTo>
                  <a:cubicBezTo>
                    <a:pt x="1" y="12168"/>
                    <a:pt x="394" y="12562"/>
                    <a:pt x="881" y="12562"/>
                  </a:cubicBezTo>
                  <a:lnTo>
                    <a:pt x="7834" y="12562"/>
                  </a:lnTo>
                  <a:cubicBezTo>
                    <a:pt x="8205" y="12562"/>
                    <a:pt x="8599" y="12168"/>
                    <a:pt x="8599" y="11681"/>
                  </a:cubicBezTo>
                  <a:lnTo>
                    <a:pt x="8599" y="789"/>
                  </a:lnTo>
                  <a:cubicBezTo>
                    <a:pt x="8599" y="395"/>
                    <a:pt x="8205" y="1"/>
                    <a:pt x="7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1"/>
            <p:cNvSpPr/>
            <p:nvPr/>
          </p:nvSpPr>
          <p:spPr>
            <a:xfrm>
              <a:off x="6038667" y="3281528"/>
              <a:ext cx="74260" cy="402267"/>
            </a:xfrm>
            <a:custGeom>
              <a:avLst/>
              <a:gdLst/>
              <a:ahLst/>
              <a:cxnLst/>
              <a:rect l="l" t="t" r="r" b="b"/>
              <a:pathLst>
                <a:path w="2319" h="12562" extrusionOk="0">
                  <a:moveTo>
                    <a:pt x="696" y="1"/>
                  </a:moveTo>
                  <a:cubicBezTo>
                    <a:pt x="1160" y="1"/>
                    <a:pt x="1554" y="395"/>
                    <a:pt x="1554" y="789"/>
                  </a:cubicBezTo>
                  <a:lnTo>
                    <a:pt x="1" y="4149"/>
                  </a:lnTo>
                  <a:lnTo>
                    <a:pt x="1554" y="11496"/>
                  </a:lnTo>
                  <a:lnTo>
                    <a:pt x="1554" y="11681"/>
                  </a:lnTo>
                  <a:cubicBezTo>
                    <a:pt x="1554" y="12168"/>
                    <a:pt x="1160" y="12562"/>
                    <a:pt x="696" y="12562"/>
                  </a:cubicBezTo>
                  <a:lnTo>
                    <a:pt x="1554" y="12562"/>
                  </a:lnTo>
                  <a:cubicBezTo>
                    <a:pt x="2040" y="12562"/>
                    <a:pt x="2318" y="12168"/>
                    <a:pt x="2318" y="11681"/>
                  </a:cubicBezTo>
                  <a:lnTo>
                    <a:pt x="2318" y="789"/>
                  </a:lnTo>
                  <a:cubicBezTo>
                    <a:pt x="2318" y="395"/>
                    <a:pt x="2040" y="1"/>
                    <a:pt x="1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1"/>
            <p:cNvSpPr/>
            <p:nvPr/>
          </p:nvSpPr>
          <p:spPr>
            <a:xfrm>
              <a:off x="5841281" y="3312718"/>
              <a:ext cx="247150" cy="342897"/>
            </a:xfrm>
            <a:custGeom>
              <a:avLst/>
              <a:gdLst/>
              <a:ahLst/>
              <a:cxnLst/>
              <a:rect l="l" t="t" r="r" b="b"/>
              <a:pathLst>
                <a:path w="7718" h="10708" extrusionOk="0">
                  <a:moveTo>
                    <a:pt x="7718" y="0"/>
                  </a:moveTo>
                  <a:lnTo>
                    <a:pt x="2503" y="93"/>
                  </a:lnTo>
                  <a:lnTo>
                    <a:pt x="0" y="672"/>
                  </a:lnTo>
                  <a:lnTo>
                    <a:pt x="0" y="10522"/>
                  </a:lnTo>
                  <a:cubicBezTo>
                    <a:pt x="0" y="10614"/>
                    <a:pt x="93" y="10707"/>
                    <a:pt x="93" y="10707"/>
                  </a:cubicBezTo>
                  <a:lnTo>
                    <a:pt x="3082" y="10707"/>
                  </a:lnTo>
                  <a:lnTo>
                    <a:pt x="3755" y="10244"/>
                  </a:lnTo>
                  <a:lnTo>
                    <a:pt x="4635" y="10707"/>
                  </a:lnTo>
                  <a:lnTo>
                    <a:pt x="7532" y="10707"/>
                  </a:lnTo>
                  <a:cubicBezTo>
                    <a:pt x="7625" y="10707"/>
                    <a:pt x="7718" y="10614"/>
                    <a:pt x="7718" y="10522"/>
                  </a:cubicBezTo>
                  <a:lnTo>
                    <a:pt x="77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1"/>
            <p:cNvSpPr/>
            <p:nvPr/>
          </p:nvSpPr>
          <p:spPr>
            <a:xfrm>
              <a:off x="5841281" y="3306762"/>
              <a:ext cx="247150" cy="43102"/>
            </a:xfrm>
            <a:custGeom>
              <a:avLst/>
              <a:gdLst/>
              <a:ahLst/>
              <a:cxnLst/>
              <a:rect l="l" t="t" r="r" b="b"/>
              <a:pathLst>
                <a:path w="7718" h="1346" extrusionOk="0">
                  <a:moveTo>
                    <a:pt x="93" y="1"/>
                  </a:moveTo>
                  <a:cubicBezTo>
                    <a:pt x="93" y="1"/>
                    <a:pt x="0" y="94"/>
                    <a:pt x="0" y="186"/>
                  </a:cubicBezTo>
                  <a:lnTo>
                    <a:pt x="0" y="858"/>
                  </a:lnTo>
                  <a:lnTo>
                    <a:pt x="3082" y="858"/>
                  </a:lnTo>
                  <a:lnTo>
                    <a:pt x="3755" y="1345"/>
                  </a:lnTo>
                  <a:lnTo>
                    <a:pt x="4635" y="858"/>
                  </a:lnTo>
                  <a:lnTo>
                    <a:pt x="7718" y="858"/>
                  </a:lnTo>
                  <a:lnTo>
                    <a:pt x="7718" y="186"/>
                  </a:lnTo>
                  <a:cubicBezTo>
                    <a:pt x="7718" y="94"/>
                    <a:pt x="7625" y="1"/>
                    <a:pt x="7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1"/>
            <p:cNvSpPr/>
            <p:nvPr/>
          </p:nvSpPr>
          <p:spPr>
            <a:xfrm>
              <a:off x="5905838" y="3510873"/>
              <a:ext cx="102440" cy="144742"/>
            </a:xfrm>
            <a:custGeom>
              <a:avLst/>
              <a:gdLst/>
              <a:ahLst/>
              <a:cxnLst/>
              <a:rect l="l" t="t" r="r" b="b"/>
              <a:pathLst>
                <a:path w="3199" h="4520" extrusionOk="0">
                  <a:moveTo>
                    <a:pt x="974" y="0"/>
                  </a:moveTo>
                  <a:cubicBezTo>
                    <a:pt x="487" y="0"/>
                    <a:pt x="93" y="371"/>
                    <a:pt x="0" y="858"/>
                  </a:cubicBezTo>
                  <a:cubicBezTo>
                    <a:pt x="0" y="1530"/>
                    <a:pt x="487" y="2016"/>
                    <a:pt x="1066" y="2016"/>
                  </a:cubicBezTo>
                  <a:lnTo>
                    <a:pt x="1066" y="4519"/>
                  </a:lnTo>
                  <a:lnTo>
                    <a:pt x="1739" y="4519"/>
                  </a:lnTo>
                  <a:lnTo>
                    <a:pt x="2318" y="2016"/>
                  </a:lnTo>
                  <a:cubicBezTo>
                    <a:pt x="2318" y="2016"/>
                    <a:pt x="3199" y="1530"/>
                    <a:pt x="3199" y="950"/>
                  </a:cubicBezTo>
                  <a:cubicBezTo>
                    <a:pt x="3115" y="430"/>
                    <a:pt x="2473" y="79"/>
                    <a:pt x="2207" y="79"/>
                  </a:cubicBezTo>
                  <a:cubicBezTo>
                    <a:pt x="2177" y="79"/>
                    <a:pt x="2152" y="83"/>
                    <a:pt x="2133" y="93"/>
                  </a:cubicBezTo>
                  <a:cubicBezTo>
                    <a:pt x="2040" y="93"/>
                    <a:pt x="2040" y="185"/>
                    <a:pt x="1947" y="278"/>
                  </a:cubicBezTo>
                  <a:lnTo>
                    <a:pt x="1739" y="278"/>
                  </a:lnTo>
                  <a:cubicBezTo>
                    <a:pt x="1553" y="93"/>
                    <a:pt x="1252" y="0"/>
                    <a:pt x="9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1"/>
            <p:cNvSpPr/>
            <p:nvPr/>
          </p:nvSpPr>
          <p:spPr>
            <a:xfrm>
              <a:off x="5905838" y="3334237"/>
              <a:ext cx="99462" cy="145478"/>
            </a:xfrm>
            <a:custGeom>
              <a:avLst/>
              <a:gdLst/>
              <a:ahLst/>
              <a:cxnLst/>
              <a:rect l="l" t="t" r="r" b="b"/>
              <a:pathLst>
                <a:path w="3106" h="4543" extrusionOk="0">
                  <a:moveTo>
                    <a:pt x="1066" y="0"/>
                  </a:moveTo>
                  <a:lnTo>
                    <a:pt x="1066" y="2619"/>
                  </a:lnTo>
                  <a:cubicBezTo>
                    <a:pt x="487" y="2619"/>
                    <a:pt x="0" y="3083"/>
                    <a:pt x="0" y="3662"/>
                  </a:cubicBezTo>
                  <a:cubicBezTo>
                    <a:pt x="93" y="4149"/>
                    <a:pt x="487" y="4543"/>
                    <a:pt x="974" y="4543"/>
                  </a:cubicBezTo>
                  <a:cubicBezTo>
                    <a:pt x="1252" y="4543"/>
                    <a:pt x="1553" y="4450"/>
                    <a:pt x="1739" y="4241"/>
                  </a:cubicBezTo>
                  <a:lnTo>
                    <a:pt x="1947" y="4241"/>
                  </a:lnTo>
                  <a:cubicBezTo>
                    <a:pt x="2040" y="4357"/>
                    <a:pt x="2040" y="4450"/>
                    <a:pt x="2133" y="4450"/>
                  </a:cubicBezTo>
                  <a:cubicBezTo>
                    <a:pt x="2411" y="4450"/>
                    <a:pt x="2990" y="4149"/>
                    <a:pt x="2990" y="3662"/>
                  </a:cubicBezTo>
                  <a:cubicBezTo>
                    <a:pt x="3106" y="3083"/>
                    <a:pt x="3106" y="2619"/>
                    <a:pt x="2527" y="2619"/>
                  </a:cubicBezTo>
                  <a:lnTo>
                    <a:pt x="17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1"/>
            <p:cNvSpPr/>
            <p:nvPr/>
          </p:nvSpPr>
          <p:spPr>
            <a:xfrm>
              <a:off x="6020126" y="3225873"/>
              <a:ext cx="192231" cy="207090"/>
            </a:xfrm>
            <a:custGeom>
              <a:avLst/>
              <a:gdLst/>
              <a:ahLst/>
              <a:cxnLst/>
              <a:rect l="l" t="t" r="r" b="b"/>
              <a:pathLst>
                <a:path w="6003" h="6467" extrusionOk="0">
                  <a:moveTo>
                    <a:pt x="487" y="1"/>
                  </a:moveTo>
                  <a:cubicBezTo>
                    <a:pt x="209" y="1"/>
                    <a:pt x="0" y="209"/>
                    <a:pt x="0" y="488"/>
                  </a:cubicBezTo>
                  <a:lnTo>
                    <a:pt x="0" y="4937"/>
                  </a:lnTo>
                  <a:cubicBezTo>
                    <a:pt x="0" y="5123"/>
                    <a:pt x="209" y="5308"/>
                    <a:pt x="487" y="5308"/>
                  </a:cubicBezTo>
                  <a:lnTo>
                    <a:pt x="1646" y="5308"/>
                  </a:lnTo>
                  <a:cubicBezTo>
                    <a:pt x="1947" y="5308"/>
                    <a:pt x="2133" y="5517"/>
                    <a:pt x="2133" y="5795"/>
                  </a:cubicBezTo>
                  <a:lnTo>
                    <a:pt x="2133" y="6467"/>
                  </a:lnTo>
                  <a:lnTo>
                    <a:pt x="3871" y="5517"/>
                  </a:lnTo>
                  <a:cubicBezTo>
                    <a:pt x="3963" y="5424"/>
                    <a:pt x="4172" y="5308"/>
                    <a:pt x="4357" y="5308"/>
                  </a:cubicBezTo>
                  <a:lnTo>
                    <a:pt x="5609" y="5308"/>
                  </a:lnTo>
                  <a:cubicBezTo>
                    <a:pt x="5794" y="5308"/>
                    <a:pt x="6003" y="5123"/>
                    <a:pt x="6003" y="4937"/>
                  </a:cubicBezTo>
                  <a:lnTo>
                    <a:pt x="6003" y="488"/>
                  </a:lnTo>
                  <a:cubicBezTo>
                    <a:pt x="6003" y="209"/>
                    <a:pt x="5794" y="1"/>
                    <a:pt x="5609" y="1"/>
                  </a:cubicBezTo>
                  <a:close/>
                </a:path>
              </a:pathLst>
            </a:custGeom>
            <a:solidFill>
              <a:srgbClr val="FCF1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1"/>
            <p:cNvSpPr/>
            <p:nvPr/>
          </p:nvSpPr>
          <p:spPr>
            <a:xfrm>
              <a:off x="6088398" y="3395816"/>
              <a:ext cx="71282" cy="52869"/>
            </a:xfrm>
            <a:custGeom>
              <a:avLst/>
              <a:gdLst/>
              <a:ahLst/>
              <a:cxnLst/>
              <a:rect l="l" t="t" r="r" b="b"/>
              <a:pathLst>
                <a:path w="2226" h="1651" extrusionOk="0">
                  <a:moveTo>
                    <a:pt x="1345" y="1"/>
                  </a:moveTo>
                  <a:cubicBezTo>
                    <a:pt x="1159" y="1"/>
                    <a:pt x="1067" y="117"/>
                    <a:pt x="974" y="210"/>
                  </a:cubicBezTo>
                  <a:lnTo>
                    <a:pt x="1" y="1160"/>
                  </a:lnTo>
                  <a:lnTo>
                    <a:pt x="1" y="1368"/>
                  </a:lnTo>
                  <a:cubicBezTo>
                    <a:pt x="1" y="1548"/>
                    <a:pt x="126" y="1650"/>
                    <a:pt x="265" y="1650"/>
                  </a:cubicBezTo>
                  <a:cubicBezTo>
                    <a:pt x="341" y="1650"/>
                    <a:pt x="422" y="1619"/>
                    <a:pt x="487" y="1554"/>
                  </a:cubicBezTo>
                  <a:lnTo>
                    <a:pt x="1831" y="210"/>
                  </a:lnTo>
                  <a:cubicBezTo>
                    <a:pt x="1924" y="117"/>
                    <a:pt x="2040" y="1"/>
                    <a:pt x="2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6196762" y="3225873"/>
              <a:ext cx="40092" cy="169975"/>
            </a:xfrm>
            <a:custGeom>
              <a:avLst/>
              <a:gdLst/>
              <a:ahLst/>
              <a:cxnLst/>
              <a:rect l="l" t="t" r="r" b="b"/>
              <a:pathLst>
                <a:path w="1252" h="5308" extrusionOk="0">
                  <a:moveTo>
                    <a:pt x="0" y="1"/>
                  </a:moveTo>
                  <a:cubicBezTo>
                    <a:pt x="185" y="1"/>
                    <a:pt x="394" y="209"/>
                    <a:pt x="394" y="488"/>
                  </a:cubicBezTo>
                  <a:lnTo>
                    <a:pt x="394" y="4937"/>
                  </a:lnTo>
                  <a:cubicBezTo>
                    <a:pt x="394" y="5123"/>
                    <a:pt x="185" y="5308"/>
                    <a:pt x="0" y="5308"/>
                  </a:cubicBezTo>
                  <a:lnTo>
                    <a:pt x="858" y="5308"/>
                  </a:lnTo>
                  <a:cubicBezTo>
                    <a:pt x="1066" y="5308"/>
                    <a:pt x="1252" y="5123"/>
                    <a:pt x="1252" y="4937"/>
                  </a:cubicBezTo>
                  <a:lnTo>
                    <a:pt x="1252" y="488"/>
                  </a:lnTo>
                  <a:cubicBezTo>
                    <a:pt x="1252" y="209"/>
                    <a:pt x="1066" y="1"/>
                    <a:pt x="8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6054262" y="3346854"/>
              <a:ext cx="83899" cy="11912"/>
            </a:xfrm>
            <a:custGeom>
              <a:avLst/>
              <a:gdLst/>
              <a:ahLst/>
              <a:cxnLst/>
              <a:rect l="l" t="t" r="r" b="b"/>
              <a:pathLst>
                <a:path w="2620" h="372" extrusionOk="0">
                  <a:moveTo>
                    <a:pt x="302" y="0"/>
                  </a:moveTo>
                  <a:cubicBezTo>
                    <a:pt x="93" y="0"/>
                    <a:pt x="0" y="93"/>
                    <a:pt x="0" y="186"/>
                  </a:cubicBezTo>
                  <a:cubicBezTo>
                    <a:pt x="0" y="278"/>
                    <a:pt x="93" y="371"/>
                    <a:pt x="302" y="371"/>
                  </a:cubicBezTo>
                  <a:lnTo>
                    <a:pt x="2411" y="371"/>
                  </a:lnTo>
                  <a:cubicBezTo>
                    <a:pt x="2527" y="371"/>
                    <a:pt x="2619" y="278"/>
                    <a:pt x="2619" y="186"/>
                  </a:cubicBezTo>
                  <a:cubicBezTo>
                    <a:pt x="2619" y="93"/>
                    <a:pt x="2527" y="0"/>
                    <a:pt x="2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6054262" y="3318642"/>
              <a:ext cx="120981" cy="12649"/>
            </a:xfrm>
            <a:custGeom>
              <a:avLst/>
              <a:gdLst/>
              <a:ahLst/>
              <a:cxnLst/>
              <a:rect l="l" t="t" r="r" b="b"/>
              <a:pathLst>
                <a:path w="3778" h="395" extrusionOk="0">
                  <a:moveTo>
                    <a:pt x="302" y="1"/>
                  </a:moveTo>
                  <a:cubicBezTo>
                    <a:pt x="93" y="1"/>
                    <a:pt x="0" y="93"/>
                    <a:pt x="0" y="209"/>
                  </a:cubicBezTo>
                  <a:cubicBezTo>
                    <a:pt x="0" y="302"/>
                    <a:pt x="93" y="395"/>
                    <a:pt x="302" y="395"/>
                  </a:cubicBezTo>
                  <a:lnTo>
                    <a:pt x="3569" y="395"/>
                  </a:lnTo>
                  <a:cubicBezTo>
                    <a:pt x="3685" y="395"/>
                    <a:pt x="3778" y="302"/>
                    <a:pt x="3778" y="209"/>
                  </a:cubicBezTo>
                  <a:cubicBezTo>
                    <a:pt x="3778" y="93"/>
                    <a:pt x="3685" y="1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6054262" y="3291199"/>
              <a:ext cx="148456" cy="11912"/>
            </a:xfrm>
            <a:custGeom>
              <a:avLst/>
              <a:gdLst/>
              <a:ahLst/>
              <a:cxnLst/>
              <a:rect l="l" t="t" r="r" b="b"/>
              <a:pathLst>
                <a:path w="4636" h="372" extrusionOk="0">
                  <a:moveTo>
                    <a:pt x="302" y="0"/>
                  </a:moveTo>
                  <a:cubicBezTo>
                    <a:pt x="93" y="0"/>
                    <a:pt x="0" y="93"/>
                    <a:pt x="0" y="186"/>
                  </a:cubicBezTo>
                  <a:cubicBezTo>
                    <a:pt x="0" y="278"/>
                    <a:pt x="93" y="371"/>
                    <a:pt x="302" y="371"/>
                  </a:cubicBezTo>
                  <a:lnTo>
                    <a:pt x="4450" y="371"/>
                  </a:lnTo>
                  <a:cubicBezTo>
                    <a:pt x="4543" y="371"/>
                    <a:pt x="4635" y="278"/>
                    <a:pt x="4635" y="186"/>
                  </a:cubicBezTo>
                  <a:cubicBezTo>
                    <a:pt x="4635" y="93"/>
                    <a:pt x="4543" y="0"/>
                    <a:pt x="4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1"/>
            <p:cNvSpPr/>
            <p:nvPr/>
          </p:nvSpPr>
          <p:spPr>
            <a:xfrm>
              <a:off x="6054262" y="3262987"/>
              <a:ext cx="148456" cy="15627"/>
            </a:xfrm>
            <a:custGeom>
              <a:avLst/>
              <a:gdLst/>
              <a:ahLst/>
              <a:cxnLst/>
              <a:rect l="l" t="t" r="r" b="b"/>
              <a:pathLst>
                <a:path w="4636" h="488" extrusionOk="0">
                  <a:moveTo>
                    <a:pt x="302" y="1"/>
                  </a:moveTo>
                  <a:cubicBezTo>
                    <a:pt x="93" y="1"/>
                    <a:pt x="0" y="93"/>
                    <a:pt x="0" y="209"/>
                  </a:cubicBezTo>
                  <a:cubicBezTo>
                    <a:pt x="0" y="395"/>
                    <a:pt x="93" y="487"/>
                    <a:pt x="302" y="487"/>
                  </a:cubicBezTo>
                  <a:lnTo>
                    <a:pt x="4450" y="487"/>
                  </a:lnTo>
                  <a:cubicBezTo>
                    <a:pt x="4543" y="487"/>
                    <a:pt x="4635" y="395"/>
                    <a:pt x="4635" y="209"/>
                  </a:cubicBezTo>
                  <a:cubicBezTo>
                    <a:pt x="4635" y="93"/>
                    <a:pt x="4543" y="1"/>
                    <a:pt x="4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1"/>
            <p:cNvSpPr/>
            <p:nvPr/>
          </p:nvSpPr>
          <p:spPr>
            <a:xfrm>
              <a:off x="5961493" y="3510873"/>
              <a:ext cx="62380" cy="144742"/>
            </a:xfrm>
            <a:custGeom>
              <a:avLst/>
              <a:gdLst/>
              <a:ahLst/>
              <a:cxnLst/>
              <a:rect l="l" t="t" r="r" b="b"/>
              <a:pathLst>
                <a:path w="1948" h="4520" extrusionOk="0">
                  <a:moveTo>
                    <a:pt x="881" y="0"/>
                  </a:moveTo>
                  <a:cubicBezTo>
                    <a:pt x="789" y="0"/>
                    <a:pt x="580" y="0"/>
                    <a:pt x="395" y="93"/>
                  </a:cubicBezTo>
                  <a:cubicBezTo>
                    <a:pt x="789" y="185"/>
                    <a:pt x="974" y="579"/>
                    <a:pt x="974" y="858"/>
                  </a:cubicBezTo>
                  <a:cubicBezTo>
                    <a:pt x="1067" y="1530"/>
                    <a:pt x="580" y="2016"/>
                    <a:pt x="1" y="2016"/>
                  </a:cubicBezTo>
                  <a:lnTo>
                    <a:pt x="1" y="4519"/>
                  </a:lnTo>
                  <a:lnTo>
                    <a:pt x="881" y="4519"/>
                  </a:lnTo>
                  <a:lnTo>
                    <a:pt x="881" y="2016"/>
                  </a:lnTo>
                  <a:cubicBezTo>
                    <a:pt x="1461" y="2016"/>
                    <a:pt x="1947" y="1530"/>
                    <a:pt x="1831" y="858"/>
                  </a:cubicBezTo>
                  <a:cubicBezTo>
                    <a:pt x="1831" y="371"/>
                    <a:pt x="1461" y="0"/>
                    <a:pt x="8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1"/>
            <p:cNvSpPr/>
            <p:nvPr/>
          </p:nvSpPr>
          <p:spPr>
            <a:xfrm>
              <a:off x="5961493" y="3334237"/>
              <a:ext cx="62380" cy="145478"/>
            </a:xfrm>
            <a:custGeom>
              <a:avLst/>
              <a:gdLst/>
              <a:ahLst/>
              <a:cxnLst/>
              <a:rect l="l" t="t" r="r" b="b"/>
              <a:pathLst>
                <a:path w="1948" h="4543" extrusionOk="0">
                  <a:moveTo>
                    <a:pt x="1" y="0"/>
                  </a:moveTo>
                  <a:lnTo>
                    <a:pt x="1" y="2619"/>
                  </a:lnTo>
                  <a:cubicBezTo>
                    <a:pt x="580" y="2619"/>
                    <a:pt x="1067" y="3083"/>
                    <a:pt x="974" y="3662"/>
                  </a:cubicBezTo>
                  <a:cubicBezTo>
                    <a:pt x="974" y="3963"/>
                    <a:pt x="789" y="4357"/>
                    <a:pt x="395" y="4450"/>
                  </a:cubicBezTo>
                  <a:cubicBezTo>
                    <a:pt x="580" y="4543"/>
                    <a:pt x="789" y="4543"/>
                    <a:pt x="881" y="4543"/>
                  </a:cubicBezTo>
                  <a:cubicBezTo>
                    <a:pt x="1461" y="4543"/>
                    <a:pt x="1831" y="4149"/>
                    <a:pt x="1831" y="3662"/>
                  </a:cubicBezTo>
                  <a:cubicBezTo>
                    <a:pt x="1947" y="3083"/>
                    <a:pt x="1461" y="2619"/>
                    <a:pt x="881" y="2619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9" name="Google Shape;2299;p51"/>
          <p:cNvGrpSpPr/>
          <p:nvPr/>
        </p:nvGrpSpPr>
        <p:grpSpPr>
          <a:xfrm>
            <a:off x="4818877" y="3231414"/>
            <a:ext cx="457954" cy="436403"/>
            <a:chOff x="4823798" y="3915317"/>
            <a:chExt cx="457954" cy="436403"/>
          </a:xfrm>
        </p:grpSpPr>
        <p:sp>
          <p:nvSpPr>
            <p:cNvPr id="2300" name="Google Shape;2300;p51"/>
            <p:cNvSpPr/>
            <p:nvPr/>
          </p:nvSpPr>
          <p:spPr>
            <a:xfrm>
              <a:off x="4975200" y="4240378"/>
              <a:ext cx="132893" cy="92769"/>
            </a:xfrm>
            <a:custGeom>
              <a:avLst/>
              <a:gdLst/>
              <a:ahLst/>
              <a:cxnLst/>
              <a:rect l="l" t="t" r="r" b="b"/>
              <a:pathLst>
                <a:path w="4150" h="2897" extrusionOk="0">
                  <a:moveTo>
                    <a:pt x="2898" y="0"/>
                  </a:moveTo>
                  <a:lnTo>
                    <a:pt x="580" y="487"/>
                  </a:lnTo>
                  <a:lnTo>
                    <a:pt x="1" y="2596"/>
                  </a:lnTo>
                  <a:lnTo>
                    <a:pt x="4149" y="2897"/>
                  </a:lnTo>
                  <a:lnTo>
                    <a:pt x="4149" y="765"/>
                  </a:lnTo>
                  <a:lnTo>
                    <a:pt x="28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5083564" y="4246302"/>
              <a:ext cx="46048" cy="83899"/>
            </a:xfrm>
            <a:custGeom>
              <a:avLst/>
              <a:gdLst/>
              <a:ahLst/>
              <a:cxnLst/>
              <a:rect l="l" t="t" r="r" b="b"/>
              <a:pathLst>
                <a:path w="1438" h="2620" extrusionOk="0">
                  <a:moveTo>
                    <a:pt x="487" y="0"/>
                  </a:moveTo>
                  <a:lnTo>
                    <a:pt x="0" y="302"/>
                  </a:lnTo>
                  <a:lnTo>
                    <a:pt x="580" y="2411"/>
                  </a:lnTo>
                  <a:lnTo>
                    <a:pt x="1159" y="2619"/>
                  </a:lnTo>
                  <a:lnTo>
                    <a:pt x="1437" y="2411"/>
                  </a:lnTo>
                  <a:lnTo>
                    <a:pt x="858" y="302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1"/>
            <p:cNvSpPr/>
            <p:nvPr/>
          </p:nvSpPr>
          <p:spPr>
            <a:xfrm>
              <a:off x="4823798" y="3915317"/>
              <a:ext cx="429742" cy="340655"/>
            </a:xfrm>
            <a:custGeom>
              <a:avLst/>
              <a:gdLst/>
              <a:ahLst/>
              <a:cxnLst/>
              <a:rect l="l" t="t" r="r" b="b"/>
              <a:pathLst>
                <a:path w="13420" h="10638" extrusionOk="0">
                  <a:moveTo>
                    <a:pt x="766" y="0"/>
                  </a:moveTo>
                  <a:cubicBezTo>
                    <a:pt x="395" y="0"/>
                    <a:pt x="1" y="394"/>
                    <a:pt x="1" y="788"/>
                  </a:cubicBezTo>
                  <a:lnTo>
                    <a:pt x="1" y="9850"/>
                  </a:lnTo>
                  <a:cubicBezTo>
                    <a:pt x="1" y="10244"/>
                    <a:pt x="395" y="10638"/>
                    <a:pt x="766" y="10638"/>
                  </a:cubicBezTo>
                  <a:lnTo>
                    <a:pt x="12747" y="10638"/>
                  </a:lnTo>
                  <a:cubicBezTo>
                    <a:pt x="13141" y="10638"/>
                    <a:pt x="13419" y="10244"/>
                    <a:pt x="13419" y="9850"/>
                  </a:cubicBezTo>
                  <a:lnTo>
                    <a:pt x="13419" y="788"/>
                  </a:lnTo>
                  <a:cubicBezTo>
                    <a:pt x="13419" y="394"/>
                    <a:pt x="13141" y="0"/>
                    <a:pt x="12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1"/>
            <p:cNvSpPr/>
            <p:nvPr/>
          </p:nvSpPr>
          <p:spPr>
            <a:xfrm>
              <a:off x="5229010" y="3915317"/>
              <a:ext cx="52741" cy="340655"/>
            </a:xfrm>
            <a:custGeom>
              <a:avLst/>
              <a:gdLst/>
              <a:ahLst/>
              <a:cxnLst/>
              <a:rect l="l" t="t" r="r" b="b"/>
              <a:pathLst>
                <a:path w="1647" h="10638" extrusionOk="0">
                  <a:moveTo>
                    <a:pt x="1" y="0"/>
                  </a:moveTo>
                  <a:cubicBezTo>
                    <a:pt x="371" y="0"/>
                    <a:pt x="765" y="394"/>
                    <a:pt x="765" y="788"/>
                  </a:cubicBezTo>
                  <a:lnTo>
                    <a:pt x="765" y="1066"/>
                  </a:lnTo>
                  <a:lnTo>
                    <a:pt x="1" y="5794"/>
                  </a:lnTo>
                  <a:lnTo>
                    <a:pt x="765" y="9572"/>
                  </a:lnTo>
                  <a:lnTo>
                    <a:pt x="765" y="9850"/>
                  </a:lnTo>
                  <a:cubicBezTo>
                    <a:pt x="765" y="10244"/>
                    <a:pt x="371" y="10638"/>
                    <a:pt x="1" y="10638"/>
                  </a:cubicBezTo>
                  <a:lnTo>
                    <a:pt x="858" y="10638"/>
                  </a:lnTo>
                  <a:cubicBezTo>
                    <a:pt x="1252" y="10638"/>
                    <a:pt x="1646" y="10244"/>
                    <a:pt x="1646" y="9850"/>
                  </a:cubicBezTo>
                  <a:lnTo>
                    <a:pt x="1646" y="788"/>
                  </a:lnTo>
                  <a:cubicBezTo>
                    <a:pt x="1646" y="394"/>
                    <a:pt x="1252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4851273" y="3943529"/>
              <a:ext cx="306519" cy="284264"/>
            </a:xfrm>
            <a:custGeom>
              <a:avLst/>
              <a:gdLst/>
              <a:ahLst/>
              <a:cxnLst/>
              <a:rect l="l" t="t" r="r" b="b"/>
              <a:pathLst>
                <a:path w="9572" h="8877" extrusionOk="0">
                  <a:moveTo>
                    <a:pt x="209" y="0"/>
                  </a:moveTo>
                  <a:cubicBezTo>
                    <a:pt x="116" y="0"/>
                    <a:pt x="0" y="93"/>
                    <a:pt x="0" y="185"/>
                  </a:cubicBezTo>
                  <a:lnTo>
                    <a:pt x="0" y="8691"/>
                  </a:lnTo>
                  <a:cubicBezTo>
                    <a:pt x="0" y="8783"/>
                    <a:pt x="116" y="8876"/>
                    <a:pt x="209" y="8876"/>
                  </a:cubicBezTo>
                  <a:lnTo>
                    <a:pt x="5910" y="8876"/>
                  </a:lnTo>
                  <a:lnTo>
                    <a:pt x="9572" y="4728"/>
                  </a:lnTo>
                  <a:lnTo>
                    <a:pt x="59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4947757" y="4323476"/>
              <a:ext cx="185570" cy="28244"/>
            </a:xfrm>
            <a:custGeom>
              <a:avLst/>
              <a:gdLst/>
              <a:ahLst/>
              <a:cxnLst/>
              <a:rect l="l" t="t" r="r" b="b"/>
              <a:pathLst>
                <a:path w="5795" h="882" extrusionOk="0">
                  <a:moveTo>
                    <a:pt x="580" y="1"/>
                  </a:moveTo>
                  <a:cubicBezTo>
                    <a:pt x="371" y="1"/>
                    <a:pt x="278" y="117"/>
                    <a:pt x="186" y="302"/>
                  </a:cubicBezTo>
                  <a:lnTo>
                    <a:pt x="0" y="696"/>
                  </a:lnTo>
                  <a:cubicBezTo>
                    <a:pt x="0" y="789"/>
                    <a:pt x="93" y="881"/>
                    <a:pt x="93" y="881"/>
                  </a:cubicBezTo>
                  <a:lnTo>
                    <a:pt x="5678" y="881"/>
                  </a:lnTo>
                  <a:cubicBezTo>
                    <a:pt x="5678" y="881"/>
                    <a:pt x="5794" y="789"/>
                    <a:pt x="5794" y="696"/>
                  </a:cubicBezTo>
                  <a:lnTo>
                    <a:pt x="5585" y="302"/>
                  </a:lnTo>
                  <a:cubicBezTo>
                    <a:pt x="5493" y="117"/>
                    <a:pt x="5400" y="1"/>
                    <a:pt x="5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1"/>
            <p:cNvSpPr/>
            <p:nvPr/>
          </p:nvSpPr>
          <p:spPr>
            <a:xfrm>
              <a:off x="5111008" y="4323476"/>
              <a:ext cx="46785" cy="28244"/>
            </a:xfrm>
            <a:custGeom>
              <a:avLst/>
              <a:gdLst/>
              <a:ahLst/>
              <a:cxnLst/>
              <a:rect l="l" t="t" r="r" b="b"/>
              <a:pathLst>
                <a:path w="1461" h="882" extrusionOk="0">
                  <a:moveTo>
                    <a:pt x="1" y="1"/>
                  </a:moveTo>
                  <a:cubicBezTo>
                    <a:pt x="209" y="1"/>
                    <a:pt x="302" y="117"/>
                    <a:pt x="395" y="302"/>
                  </a:cubicBezTo>
                  <a:lnTo>
                    <a:pt x="580" y="696"/>
                  </a:lnTo>
                  <a:cubicBezTo>
                    <a:pt x="580" y="789"/>
                    <a:pt x="487" y="881"/>
                    <a:pt x="487" y="881"/>
                  </a:cubicBezTo>
                  <a:lnTo>
                    <a:pt x="1368" y="881"/>
                  </a:lnTo>
                  <a:cubicBezTo>
                    <a:pt x="1368" y="881"/>
                    <a:pt x="1461" y="789"/>
                    <a:pt x="1461" y="696"/>
                  </a:cubicBezTo>
                  <a:lnTo>
                    <a:pt x="1275" y="302"/>
                  </a:lnTo>
                  <a:cubicBezTo>
                    <a:pt x="1160" y="117"/>
                    <a:pt x="1067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1"/>
            <p:cNvSpPr/>
            <p:nvPr/>
          </p:nvSpPr>
          <p:spPr>
            <a:xfrm>
              <a:off x="4892102" y="4005108"/>
              <a:ext cx="107628" cy="15627"/>
            </a:xfrm>
            <a:custGeom>
              <a:avLst/>
              <a:gdLst/>
              <a:ahLst/>
              <a:cxnLst/>
              <a:rect l="l" t="t" r="r" b="b"/>
              <a:pathLst>
                <a:path w="3361" h="488" extrusionOk="0">
                  <a:moveTo>
                    <a:pt x="278" y="1"/>
                  </a:moveTo>
                  <a:cubicBezTo>
                    <a:pt x="93" y="1"/>
                    <a:pt x="0" y="93"/>
                    <a:pt x="0" y="302"/>
                  </a:cubicBezTo>
                  <a:cubicBezTo>
                    <a:pt x="0" y="395"/>
                    <a:pt x="93" y="487"/>
                    <a:pt x="278" y="487"/>
                  </a:cubicBezTo>
                  <a:lnTo>
                    <a:pt x="3082" y="487"/>
                  </a:lnTo>
                  <a:cubicBezTo>
                    <a:pt x="3268" y="487"/>
                    <a:pt x="3361" y="395"/>
                    <a:pt x="3361" y="302"/>
                  </a:cubicBezTo>
                  <a:cubicBezTo>
                    <a:pt x="3361" y="93"/>
                    <a:pt x="3268" y="1"/>
                    <a:pt x="3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1"/>
            <p:cNvSpPr/>
            <p:nvPr/>
          </p:nvSpPr>
          <p:spPr>
            <a:xfrm>
              <a:off x="4892102" y="4150555"/>
              <a:ext cx="107628" cy="15627"/>
            </a:xfrm>
            <a:custGeom>
              <a:avLst/>
              <a:gdLst/>
              <a:ahLst/>
              <a:cxnLst/>
              <a:rect l="l" t="t" r="r" b="b"/>
              <a:pathLst>
                <a:path w="3361" h="488" extrusionOk="0">
                  <a:moveTo>
                    <a:pt x="278" y="1"/>
                  </a:moveTo>
                  <a:cubicBezTo>
                    <a:pt x="93" y="1"/>
                    <a:pt x="0" y="94"/>
                    <a:pt x="0" y="186"/>
                  </a:cubicBezTo>
                  <a:cubicBezTo>
                    <a:pt x="0" y="395"/>
                    <a:pt x="93" y="488"/>
                    <a:pt x="278" y="488"/>
                  </a:cubicBezTo>
                  <a:lnTo>
                    <a:pt x="3082" y="488"/>
                  </a:lnTo>
                  <a:cubicBezTo>
                    <a:pt x="3268" y="488"/>
                    <a:pt x="3361" y="395"/>
                    <a:pt x="3361" y="186"/>
                  </a:cubicBezTo>
                  <a:cubicBezTo>
                    <a:pt x="3361" y="94"/>
                    <a:pt x="3268" y="1"/>
                    <a:pt x="3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1"/>
            <p:cNvSpPr/>
            <p:nvPr/>
          </p:nvSpPr>
          <p:spPr>
            <a:xfrm>
              <a:off x="4901004" y="4079337"/>
              <a:ext cx="89823" cy="12649"/>
            </a:xfrm>
            <a:custGeom>
              <a:avLst/>
              <a:gdLst/>
              <a:ahLst/>
              <a:cxnLst/>
              <a:rect l="l" t="t" r="r" b="b"/>
              <a:pathLst>
                <a:path w="2805" h="395" extrusionOk="0">
                  <a:moveTo>
                    <a:pt x="186" y="0"/>
                  </a:moveTo>
                  <a:cubicBezTo>
                    <a:pt x="93" y="0"/>
                    <a:pt x="0" y="93"/>
                    <a:pt x="0" y="209"/>
                  </a:cubicBezTo>
                  <a:cubicBezTo>
                    <a:pt x="0" y="301"/>
                    <a:pt x="93" y="394"/>
                    <a:pt x="186" y="394"/>
                  </a:cubicBezTo>
                  <a:lnTo>
                    <a:pt x="2619" y="394"/>
                  </a:lnTo>
                  <a:cubicBezTo>
                    <a:pt x="2712" y="394"/>
                    <a:pt x="2804" y="301"/>
                    <a:pt x="2804" y="209"/>
                  </a:cubicBezTo>
                  <a:cubicBezTo>
                    <a:pt x="2804" y="93"/>
                    <a:pt x="2712" y="0"/>
                    <a:pt x="26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1"/>
            <p:cNvSpPr/>
            <p:nvPr/>
          </p:nvSpPr>
          <p:spPr>
            <a:xfrm>
              <a:off x="4885409" y="4091953"/>
              <a:ext cx="121013" cy="86845"/>
            </a:xfrm>
            <a:custGeom>
              <a:avLst/>
              <a:gdLst/>
              <a:ahLst/>
              <a:cxnLst/>
              <a:rect l="l" t="t" r="r" b="b"/>
              <a:pathLst>
                <a:path w="3779" h="2712" extrusionOk="0">
                  <a:moveTo>
                    <a:pt x="3477" y="0"/>
                  </a:moveTo>
                  <a:cubicBezTo>
                    <a:pt x="3384" y="0"/>
                    <a:pt x="3291" y="0"/>
                    <a:pt x="3199" y="93"/>
                  </a:cubicBezTo>
                  <a:cubicBezTo>
                    <a:pt x="2990" y="579"/>
                    <a:pt x="2411" y="973"/>
                    <a:pt x="1831" y="973"/>
                  </a:cubicBezTo>
                  <a:cubicBezTo>
                    <a:pt x="1368" y="973"/>
                    <a:pt x="788" y="579"/>
                    <a:pt x="580" y="185"/>
                  </a:cubicBezTo>
                  <a:cubicBezTo>
                    <a:pt x="514" y="120"/>
                    <a:pt x="449" y="54"/>
                    <a:pt x="383" y="54"/>
                  </a:cubicBezTo>
                  <a:cubicBezTo>
                    <a:pt x="356" y="54"/>
                    <a:pt x="329" y="66"/>
                    <a:pt x="302" y="93"/>
                  </a:cubicBezTo>
                  <a:cubicBezTo>
                    <a:pt x="209" y="93"/>
                    <a:pt x="93" y="278"/>
                    <a:pt x="209" y="394"/>
                  </a:cubicBezTo>
                  <a:cubicBezTo>
                    <a:pt x="302" y="672"/>
                    <a:pt x="673" y="973"/>
                    <a:pt x="974" y="1159"/>
                  </a:cubicBezTo>
                  <a:cubicBezTo>
                    <a:pt x="487" y="1437"/>
                    <a:pt x="1" y="1924"/>
                    <a:pt x="1" y="2503"/>
                  </a:cubicBezTo>
                  <a:cubicBezTo>
                    <a:pt x="1" y="2596"/>
                    <a:pt x="93" y="2712"/>
                    <a:pt x="302" y="2712"/>
                  </a:cubicBezTo>
                  <a:cubicBezTo>
                    <a:pt x="395" y="2712"/>
                    <a:pt x="487" y="2596"/>
                    <a:pt x="487" y="2503"/>
                  </a:cubicBezTo>
                  <a:cubicBezTo>
                    <a:pt x="487" y="1924"/>
                    <a:pt x="1252" y="1344"/>
                    <a:pt x="1831" y="1344"/>
                  </a:cubicBezTo>
                  <a:cubicBezTo>
                    <a:pt x="2527" y="1344"/>
                    <a:pt x="3291" y="1924"/>
                    <a:pt x="3291" y="2503"/>
                  </a:cubicBezTo>
                  <a:cubicBezTo>
                    <a:pt x="3291" y="2596"/>
                    <a:pt x="3384" y="2712"/>
                    <a:pt x="3477" y="2712"/>
                  </a:cubicBezTo>
                  <a:cubicBezTo>
                    <a:pt x="3685" y="2712"/>
                    <a:pt x="3778" y="2596"/>
                    <a:pt x="3778" y="2503"/>
                  </a:cubicBezTo>
                  <a:cubicBezTo>
                    <a:pt x="3778" y="1924"/>
                    <a:pt x="3291" y="1437"/>
                    <a:pt x="2712" y="1159"/>
                  </a:cubicBezTo>
                  <a:cubicBezTo>
                    <a:pt x="3106" y="973"/>
                    <a:pt x="3477" y="672"/>
                    <a:pt x="3570" y="278"/>
                  </a:cubicBezTo>
                  <a:cubicBezTo>
                    <a:pt x="3685" y="185"/>
                    <a:pt x="3570" y="93"/>
                    <a:pt x="3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1"/>
            <p:cNvSpPr/>
            <p:nvPr/>
          </p:nvSpPr>
          <p:spPr>
            <a:xfrm>
              <a:off x="4885409" y="3993228"/>
              <a:ext cx="121013" cy="86141"/>
            </a:xfrm>
            <a:custGeom>
              <a:avLst/>
              <a:gdLst/>
              <a:ahLst/>
              <a:cxnLst/>
              <a:rect l="l" t="t" r="r" b="b"/>
              <a:pathLst>
                <a:path w="3779" h="2690" extrusionOk="0">
                  <a:moveTo>
                    <a:pt x="302" y="1"/>
                  </a:moveTo>
                  <a:cubicBezTo>
                    <a:pt x="93" y="1"/>
                    <a:pt x="1" y="93"/>
                    <a:pt x="1" y="186"/>
                  </a:cubicBezTo>
                  <a:cubicBezTo>
                    <a:pt x="1" y="766"/>
                    <a:pt x="487" y="1252"/>
                    <a:pt x="974" y="1530"/>
                  </a:cubicBezTo>
                  <a:cubicBezTo>
                    <a:pt x="673" y="1739"/>
                    <a:pt x="302" y="2017"/>
                    <a:pt x="209" y="2411"/>
                  </a:cubicBezTo>
                  <a:cubicBezTo>
                    <a:pt x="93" y="2504"/>
                    <a:pt x="209" y="2596"/>
                    <a:pt x="302" y="2689"/>
                  </a:cubicBezTo>
                  <a:lnTo>
                    <a:pt x="395" y="2689"/>
                  </a:lnTo>
                  <a:lnTo>
                    <a:pt x="580" y="2504"/>
                  </a:lnTo>
                  <a:cubicBezTo>
                    <a:pt x="788" y="2110"/>
                    <a:pt x="1368" y="1739"/>
                    <a:pt x="1831" y="1739"/>
                  </a:cubicBezTo>
                  <a:cubicBezTo>
                    <a:pt x="2411" y="1739"/>
                    <a:pt x="2990" y="2110"/>
                    <a:pt x="3199" y="2504"/>
                  </a:cubicBezTo>
                  <a:cubicBezTo>
                    <a:pt x="3253" y="2612"/>
                    <a:pt x="3307" y="2657"/>
                    <a:pt x="3362" y="2657"/>
                  </a:cubicBezTo>
                  <a:cubicBezTo>
                    <a:pt x="3400" y="2657"/>
                    <a:pt x="3438" y="2635"/>
                    <a:pt x="3477" y="2596"/>
                  </a:cubicBezTo>
                  <a:cubicBezTo>
                    <a:pt x="3570" y="2596"/>
                    <a:pt x="3685" y="2504"/>
                    <a:pt x="3570" y="2318"/>
                  </a:cubicBezTo>
                  <a:cubicBezTo>
                    <a:pt x="3477" y="2017"/>
                    <a:pt x="3106" y="1739"/>
                    <a:pt x="2712" y="1530"/>
                  </a:cubicBezTo>
                  <a:cubicBezTo>
                    <a:pt x="3291" y="1252"/>
                    <a:pt x="3778" y="766"/>
                    <a:pt x="3778" y="186"/>
                  </a:cubicBezTo>
                  <a:cubicBezTo>
                    <a:pt x="3778" y="93"/>
                    <a:pt x="3685" y="1"/>
                    <a:pt x="3477" y="1"/>
                  </a:cubicBezTo>
                  <a:cubicBezTo>
                    <a:pt x="3384" y="1"/>
                    <a:pt x="3291" y="93"/>
                    <a:pt x="3291" y="186"/>
                  </a:cubicBezTo>
                  <a:cubicBezTo>
                    <a:pt x="3291" y="766"/>
                    <a:pt x="2527" y="1345"/>
                    <a:pt x="1831" y="1345"/>
                  </a:cubicBezTo>
                  <a:cubicBezTo>
                    <a:pt x="1252" y="1345"/>
                    <a:pt x="487" y="766"/>
                    <a:pt x="487" y="186"/>
                  </a:cubicBezTo>
                  <a:cubicBezTo>
                    <a:pt x="487" y="93"/>
                    <a:pt x="395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1"/>
            <p:cNvSpPr/>
            <p:nvPr/>
          </p:nvSpPr>
          <p:spPr>
            <a:xfrm>
              <a:off x="4901004" y="4178766"/>
              <a:ext cx="89823" cy="14890"/>
            </a:xfrm>
            <a:custGeom>
              <a:avLst/>
              <a:gdLst/>
              <a:ahLst/>
              <a:cxnLst/>
              <a:rect l="l" t="t" r="r" b="b"/>
              <a:pathLst>
                <a:path w="2805" h="465" extrusionOk="0">
                  <a:moveTo>
                    <a:pt x="186" y="1"/>
                  </a:moveTo>
                  <a:cubicBezTo>
                    <a:pt x="93" y="1"/>
                    <a:pt x="0" y="93"/>
                    <a:pt x="0" y="186"/>
                  </a:cubicBezTo>
                  <a:cubicBezTo>
                    <a:pt x="0" y="371"/>
                    <a:pt x="93" y="464"/>
                    <a:pt x="186" y="464"/>
                  </a:cubicBezTo>
                  <a:lnTo>
                    <a:pt x="2619" y="464"/>
                  </a:lnTo>
                  <a:cubicBezTo>
                    <a:pt x="2712" y="464"/>
                    <a:pt x="2804" y="371"/>
                    <a:pt x="2804" y="186"/>
                  </a:cubicBezTo>
                  <a:cubicBezTo>
                    <a:pt x="2804" y="93"/>
                    <a:pt x="2712" y="1"/>
                    <a:pt x="26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4901004" y="3977665"/>
              <a:ext cx="89823" cy="15595"/>
            </a:xfrm>
            <a:custGeom>
              <a:avLst/>
              <a:gdLst/>
              <a:ahLst/>
              <a:cxnLst/>
              <a:rect l="l" t="t" r="r" b="b"/>
              <a:pathLst>
                <a:path w="2805" h="487" extrusionOk="0">
                  <a:moveTo>
                    <a:pt x="301" y="0"/>
                  </a:moveTo>
                  <a:cubicBezTo>
                    <a:pt x="93" y="0"/>
                    <a:pt x="0" y="93"/>
                    <a:pt x="0" y="278"/>
                  </a:cubicBezTo>
                  <a:cubicBezTo>
                    <a:pt x="0" y="371"/>
                    <a:pt x="93" y="487"/>
                    <a:pt x="301" y="487"/>
                  </a:cubicBezTo>
                  <a:lnTo>
                    <a:pt x="2619" y="487"/>
                  </a:lnTo>
                  <a:cubicBezTo>
                    <a:pt x="2712" y="487"/>
                    <a:pt x="2804" y="371"/>
                    <a:pt x="2804" y="278"/>
                  </a:cubicBezTo>
                  <a:cubicBezTo>
                    <a:pt x="2804" y="93"/>
                    <a:pt x="2712" y="0"/>
                    <a:pt x="2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5040526" y="3943529"/>
              <a:ext cx="213014" cy="284264"/>
            </a:xfrm>
            <a:custGeom>
              <a:avLst/>
              <a:gdLst/>
              <a:ahLst/>
              <a:cxnLst/>
              <a:rect l="l" t="t" r="r" b="b"/>
              <a:pathLst>
                <a:path w="6652" h="8877" extrusionOk="0">
                  <a:moveTo>
                    <a:pt x="0" y="0"/>
                  </a:moveTo>
                  <a:lnTo>
                    <a:pt x="0" y="8876"/>
                  </a:lnTo>
                  <a:lnTo>
                    <a:pt x="6466" y="8876"/>
                  </a:lnTo>
                  <a:cubicBezTo>
                    <a:pt x="6559" y="8876"/>
                    <a:pt x="6651" y="8783"/>
                    <a:pt x="6651" y="8691"/>
                  </a:cubicBezTo>
                  <a:lnTo>
                    <a:pt x="6651" y="185"/>
                  </a:lnTo>
                  <a:cubicBezTo>
                    <a:pt x="6651" y="93"/>
                    <a:pt x="6559" y="0"/>
                    <a:pt x="6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5142197" y="3986567"/>
              <a:ext cx="83867" cy="80921"/>
            </a:xfrm>
            <a:custGeom>
              <a:avLst/>
              <a:gdLst/>
              <a:ahLst/>
              <a:cxnLst/>
              <a:rect l="l" t="t" r="r" b="b"/>
              <a:pathLst>
                <a:path w="2619" h="2527" extrusionOk="0">
                  <a:moveTo>
                    <a:pt x="1066" y="0"/>
                  </a:moveTo>
                  <a:cubicBezTo>
                    <a:pt x="974" y="0"/>
                    <a:pt x="881" y="0"/>
                    <a:pt x="881" y="93"/>
                  </a:cubicBezTo>
                  <a:lnTo>
                    <a:pt x="881" y="672"/>
                  </a:lnTo>
                  <a:cubicBezTo>
                    <a:pt x="881" y="788"/>
                    <a:pt x="765" y="881"/>
                    <a:pt x="765" y="881"/>
                  </a:cubicBezTo>
                  <a:lnTo>
                    <a:pt x="186" y="881"/>
                  </a:lnTo>
                  <a:cubicBezTo>
                    <a:pt x="93" y="881"/>
                    <a:pt x="0" y="881"/>
                    <a:pt x="0" y="974"/>
                  </a:cubicBezTo>
                  <a:lnTo>
                    <a:pt x="0" y="1553"/>
                  </a:lnTo>
                  <a:cubicBezTo>
                    <a:pt x="0" y="1646"/>
                    <a:pt x="93" y="1646"/>
                    <a:pt x="186" y="1646"/>
                  </a:cubicBezTo>
                  <a:lnTo>
                    <a:pt x="765" y="1646"/>
                  </a:lnTo>
                  <a:cubicBezTo>
                    <a:pt x="765" y="1646"/>
                    <a:pt x="881" y="1738"/>
                    <a:pt x="881" y="1831"/>
                  </a:cubicBezTo>
                  <a:lnTo>
                    <a:pt x="881" y="2410"/>
                  </a:lnTo>
                  <a:cubicBezTo>
                    <a:pt x="881" y="2526"/>
                    <a:pt x="974" y="2526"/>
                    <a:pt x="1066" y="2526"/>
                  </a:cubicBezTo>
                  <a:lnTo>
                    <a:pt x="1646" y="2526"/>
                  </a:lnTo>
                  <a:cubicBezTo>
                    <a:pt x="1646" y="2526"/>
                    <a:pt x="1738" y="2526"/>
                    <a:pt x="1738" y="2410"/>
                  </a:cubicBezTo>
                  <a:lnTo>
                    <a:pt x="1738" y="1831"/>
                  </a:lnTo>
                  <a:cubicBezTo>
                    <a:pt x="1738" y="1738"/>
                    <a:pt x="1831" y="1646"/>
                    <a:pt x="1831" y="1646"/>
                  </a:cubicBezTo>
                  <a:lnTo>
                    <a:pt x="2410" y="1646"/>
                  </a:lnTo>
                  <a:cubicBezTo>
                    <a:pt x="2503" y="1646"/>
                    <a:pt x="2619" y="1646"/>
                    <a:pt x="2619" y="1553"/>
                  </a:cubicBezTo>
                  <a:lnTo>
                    <a:pt x="2619" y="974"/>
                  </a:lnTo>
                  <a:cubicBezTo>
                    <a:pt x="2619" y="881"/>
                    <a:pt x="2503" y="881"/>
                    <a:pt x="2410" y="881"/>
                  </a:cubicBezTo>
                  <a:lnTo>
                    <a:pt x="1831" y="881"/>
                  </a:lnTo>
                  <a:cubicBezTo>
                    <a:pt x="1831" y="881"/>
                    <a:pt x="1738" y="788"/>
                    <a:pt x="1738" y="672"/>
                  </a:cubicBezTo>
                  <a:lnTo>
                    <a:pt x="1738" y="93"/>
                  </a:lnTo>
                  <a:cubicBezTo>
                    <a:pt x="1738" y="0"/>
                    <a:pt x="1646" y="0"/>
                    <a:pt x="1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5059067" y="4060764"/>
              <a:ext cx="89087" cy="15627"/>
            </a:xfrm>
            <a:custGeom>
              <a:avLst/>
              <a:gdLst/>
              <a:ahLst/>
              <a:cxnLst/>
              <a:rect l="l" t="t" r="r" b="b"/>
              <a:pathLst>
                <a:path w="2782" h="488" extrusionOk="0">
                  <a:moveTo>
                    <a:pt x="279" y="1"/>
                  </a:moveTo>
                  <a:cubicBezTo>
                    <a:pt x="93" y="1"/>
                    <a:pt x="1" y="93"/>
                    <a:pt x="1" y="209"/>
                  </a:cubicBezTo>
                  <a:cubicBezTo>
                    <a:pt x="1" y="395"/>
                    <a:pt x="93" y="487"/>
                    <a:pt x="279" y="487"/>
                  </a:cubicBezTo>
                  <a:lnTo>
                    <a:pt x="2596" y="487"/>
                  </a:lnTo>
                  <a:cubicBezTo>
                    <a:pt x="2689" y="487"/>
                    <a:pt x="2782" y="395"/>
                    <a:pt x="2782" y="209"/>
                  </a:cubicBezTo>
                  <a:cubicBezTo>
                    <a:pt x="2782" y="93"/>
                    <a:pt x="2689" y="1"/>
                    <a:pt x="2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5059067" y="3977665"/>
              <a:ext cx="89087" cy="15595"/>
            </a:xfrm>
            <a:custGeom>
              <a:avLst/>
              <a:gdLst/>
              <a:ahLst/>
              <a:cxnLst/>
              <a:rect l="l" t="t" r="r" b="b"/>
              <a:pathLst>
                <a:path w="2782" h="487" extrusionOk="0">
                  <a:moveTo>
                    <a:pt x="279" y="0"/>
                  </a:moveTo>
                  <a:cubicBezTo>
                    <a:pt x="93" y="0"/>
                    <a:pt x="1" y="93"/>
                    <a:pt x="1" y="278"/>
                  </a:cubicBezTo>
                  <a:cubicBezTo>
                    <a:pt x="1" y="371"/>
                    <a:pt x="93" y="487"/>
                    <a:pt x="279" y="487"/>
                  </a:cubicBezTo>
                  <a:lnTo>
                    <a:pt x="2596" y="487"/>
                  </a:lnTo>
                  <a:cubicBezTo>
                    <a:pt x="2689" y="487"/>
                    <a:pt x="2782" y="371"/>
                    <a:pt x="2782" y="278"/>
                  </a:cubicBezTo>
                  <a:cubicBezTo>
                    <a:pt x="2782" y="93"/>
                    <a:pt x="2689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5059067" y="4033320"/>
              <a:ext cx="64589" cy="15595"/>
            </a:xfrm>
            <a:custGeom>
              <a:avLst/>
              <a:gdLst/>
              <a:ahLst/>
              <a:cxnLst/>
              <a:rect l="l" t="t" r="r" b="b"/>
              <a:pathLst>
                <a:path w="2017" h="487" extrusionOk="0">
                  <a:moveTo>
                    <a:pt x="279" y="0"/>
                  </a:moveTo>
                  <a:cubicBezTo>
                    <a:pt x="93" y="0"/>
                    <a:pt x="1" y="93"/>
                    <a:pt x="1" y="186"/>
                  </a:cubicBezTo>
                  <a:cubicBezTo>
                    <a:pt x="1" y="371"/>
                    <a:pt x="93" y="487"/>
                    <a:pt x="279" y="487"/>
                  </a:cubicBezTo>
                  <a:lnTo>
                    <a:pt x="1739" y="487"/>
                  </a:lnTo>
                  <a:cubicBezTo>
                    <a:pt x="1924" y="487"/>
                    <a:pt x="2017" y="371"/>
                    <a:pt x="2017" y="186"/>
                  </a:cubicBezTo>
                  <a:cubicBezTo>
                    <a:pt x="2017" y="93"/>
                    <a:pt x="1924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5059067" y="4005108"/>
              <a:ext cx="64589" cy="15627"/>
            </a:xfrm>
            <a:custGeom>
              <a:avLst/>
              <a:gdLst/>
              <a:ahLst/>
              <a:cxnLst/>
              <a:rect l="l" t="t" r="r" b="b"/>
              <a:pathLst>
                <a:path w="2017" h="488" extrusionOk="0">
                  <a:moveTo>
                    <a:pt x="279" y="1"/>
                  </a:moveTo>
                  <a:cubicBezTo>
                    <a:pt x="93" y="1"/>
                    <a:pt x="1" y="93"/>
                    <a:pt x="1" y="302"/>
                  </a:cubicBezTo>
                  <a:cubicBezTo>
                    <a:pt x="1" y="395"/>
                    <a:pt x="93" y="487"/>
                    <a:pt x="279" y="487"/>
                  </a:cubicBezTo>
                  <a:lnTo>
                    <a:pt x="1739" y="487"/>
                  </a:lnTo>
                  <a:cubicBezTo>
                    <a:pt x="1924" y="487"/>
                    <a:pt x="2017" y="395"/>
                    <a:pt x="2017" y="302"/>
                  </a:cubicBezTo>
                  <a:cubicBezTo>
                    <a:pt x="2017" y="93"/>
                    <a:pt x="1924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1"/>
            <p:cNvSpPr/>
            <p:nvPr/>
          </p:nvSpPr>
          <p:spPr>
            <a:xfrm>
              <a:off x="5067969" y="4094900"/>
              <a:ext cx="158095" cy="105418"/>
            </a:xfrm>
            <a:custGeom>
              <a:avLst/>
              <a:gdLst/>
              <a:ahLst/>
              <a:cxnLst/>
              <a:rect l="l" t="t" r="r" b="b"/>
              <a:pathLst>
                <a:path w="4937" h="3292" extrusionOk="0">
                  <a:moveTo>
                    <a:pt x="93" y="1"/>
                  </a:moveTo>
                  <a:cubicBezTo>
                    <a:pt x="1" y="1"/>
                    <a:pt x="1" y="93"/>
                    <a:pt x="1" y="186"/>
                  </a:cubicBezTo>
                  <a:lnTo>
                    <a:pt x="1" y="3083"/>
                  </a:lnTo>
                  <a:cubicBezTo>
                    <a:pt x="1" y="3199"/>
                    <a:pt x="1" y="3292"/>
                    <a:pt x="93" y="3292"/>
                  </a:cubicBezTo>
                  <a:lnTo>
                    <a:pt x="4728" y="3292"/>
                  </a:lnTo>
                  <a:cubicBezTo>
                    <a:pt x="4821" y="3292"/>
                    <a:pt x="4937" y="3199"/>
                    <a:pt x="4937" y="3083"/>
                  </a:cubicBezTo>
                  <a:lnTo>
                    <a:pt x="4937" y="186"/>
                  </a:lnTo>
                  <a:cubicBezTo>
                    <a:pt x="4937" y="93"/>
                    <a:pt x="4821" y="1"/>
                    <a:pt x="4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1"/>
            <p:cNvSpPr/>
            <p:nvPr/>
          </p:nvSpPr>
          <p:spPr>
            <a:xfrm>
              <a:off x="5120678" y="4123111"/>
              <a:ext cx="49731" cy="48994"/>
            </a:xfrm>
            <a:custGeom>
              <a:avLst/>
              <a:gdLst/>
              <a:ahLst/>
              <a:cxnLst/>
              <a:rect l="l" t="t" r="r" b="b"/>
              <a:pathLst>
                <a:path w="1553" h="1530" extrusionOk="0">
                  <a:moveTo>
                    <a:pt x="765" y="0"/>
                  </a:moveTo>
                  <a:cubicBezTo>
                    <a:pt x="394" y="0"/>
                    <a:pt x="0" y="371"/>
                    <a:pt x="0" y="765"/>
                  </a:cubicBezTo>
                  <a:cubicBezTo>
                    <a:pt x="0" y="1159"/>
                    <a:pt x="394" y="1530"/>
                    <a:pt x="765" y="1530"/>
                  </a:cubicBezTo>
                  <a:cubicBezTo>
                    <a:pt x="1252" y="1530"/>
                    <a:pt x="1553" y="1159"/>
                    <a:pt x="1553" y="765"/>
                  </a:cubicBezTo>
                  <a:cubicBezTo>
                    <a:pt x="1553" y="371"/>
                    <a:pt x="1252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1"/>
            <p:cNvSpPr/>
            <p:nvPr/>
          </p:nvSpPr>
          <p:spPr>
            <a:xfrm>
              <a:off x="4978178" y="4063742"/>
              <a:ext cx="40092" cy="43807"/>
            </a:xfrm>
            <a:custGeom>
              <a:avLst/>
              <a:gdLst/>
              <a:ahLst/>
              <a:cxnLst/>
              <a:rect l="l" t="t" r="r" b="b"/>
              <a:pathLst>
                <a:path w="1252" h="1368" extrusionOk="0">
                  <a:moveTo>
                    <a:pt x="580" y="487"/>
                  </a:moveTo>
                  <a:cubicBezTo>
                    <a:pt x="788" y="487"/>
                    <a:pt x="881" y="580"/>
                    <a:pt x="881" y="696"/>
                  </a:cubicBezTo>
                  <a:cubicBezTo>
                    <a:pt x="881" y="788"/>
                    <a:pt x="788" y="881"/>
                    <a:pt x="580" y="881"/>
                  </a:cubicBezTo>
                  <a:cubicBezTo>
                    <a:pt x="487" y="881"/>
                    <a:pt x="394" y="788"/>
                    <a:pt x="394" y="696"/>
                  </a:cubicBezTo>
                  <a:cubicBezTo>
                    <a:pt x="394" y="580"/>
                    <a:pt x="487" y="487"/>
                    <a:pt x="580" y="487"/>
                  </a:cubicBezTo>
                  <a:close/>
                  <a:moveTo>
                    <a:pt x="580" y="0"/>
                  </a:moveTo>
                  <a:cubicBezTo>
                    <a:pt x="302" y="0"/>
                    <a:pt x="0" y="302"/>
                    <a:pt x="0" y="696"/>
                  </a:cubicBezTo>
                  <a:cubicBezTo>
                    <a:pt x="0" y="1066"/>
                    <a:pt x="302" y="1368"/>
                    <a:pt x="580" y="1368"/>
                  </a:cubicBezTo>
                  <a:cubicBezTo>
                    <a:pt x="974" y="1368"/>
                    <a:pt x="1252" y="1066"/>
                    <a:pt x="1252" y="696"/>
                  </a:cubicBezTo>
                  <a:cubicBezTo>
                    <a:pt x="1252" y="302"/>
                    <a:pt x="974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1"/>
            <p:cNvSpPr/>
            <p:nvPr/>
          </p:nvSpPr>
          <p:spPr>
            <a:xfrm>
              <a:off x="4873529" y="4063742"/>
              <a:ext cx="40124" cy="43807"/>
            </a:xfrm>
            <a:custGeom>
              <a:avLst/>
              <a:gdLst/>
              <a:ahLst/>
              <a:cxnLst/>
              <a:rect l="l" t="t" r="r" b="b"/>
              <a:pathLst>
                <a:path w="1253" h="1368" extrusionOk="0">
                  <a:moveTo>
                    <a:pt x="673" y="487"/>
                  </a:moveTo>
                  <a:cubicBezTo>
                    <a:pt x="766" y="487"/>
                    <a:pt x="858" y="580"/>
                    <a:pt x="858" y="696"/>
                  </a:cubicBezTo>
                  <a:cubicBezTo>
                    <a:pt x="858" y="788"/>
                    <a:pt x="766" y="881"/>
                    <a:pt x="673" y="881"/>
                  </a:cubicBezTo>
                  <a:cubicBezTo>
                    <a:pt x="464" y="881"/>
                    <a:pt x="372" y="788"/>
                    <a:pt x="372" y="696"/>
                  </a:cubicBezTo>
                  <a:cubicBezTo>
                    <a:pt x="372" y="580"/>
                    <a:pt x="464" y="487"/>
                    <a:pt x="673" y="487"/>
                  </a:cubicBezTo>
                  <a:close/>
                  <a:moveTo>
                    <a:pt x="673" y="0"/>
                  </a:moveTo>
                  <a:cubicBezTo>
                    <a:pt x="279" y="0"/>
                    <a:pt x="1" y="302"/>
                    <a:pt x="1" y="696"/>
                  </a:cubicBezTo>
                  <a:cubicBezTo>
                    <a:pt x="1" y="1066"/>
                    <a:pt x="279" y="1368"/>
                    <a:pt x="673" y="1368"/>
                  </a:cubicBezTo>
                  <a:cubicBezTo>
                    <a:pt x="951" y="1368"/>
                    <a:pt x="1252" y="1066"/>
                    <a:pt x="1252" y="696"/>
                  </a:cubicBezTo>
                  <a:cubicBezTo>
                    <a:pt x="1252" y="302"/>
                    <a:pt x="951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1"/>
            <p:cNvSpPr/>
            <p:nvPr/>
          </p:nvSpPr>
          <p:spPr>
            <a:xfrm>
              <a:off x="4978178" y="4166150"/>
              <a:ext cx="40092" cy="40092"/>
            </a:xfrm>
            <a:custGeom>
              <a:avLst/>
              <a:gdLst/>
              <a:ahLst/>
              <a:cxnLst/>
              <a:rect l="l" t="t" r="r" b="b"/>
              <a:pathLst>
                <a:path w="1252" h="1252" extrusionOk="0">
                  <a:moveTo>
                    <a:pt x="580" y="395"/>
                  </a:moveTo>
                  <a:cubicBezTo>
                    <a:pt x="788" y="395"/>
                    <a:pt x="881" y="487"/>
                    <a:pt x="881" y="580"/>
                  </a:cubicBezTo>
                  <a:cubicBezTo>
                    <a:pt x="881" y="765"/>
                    <a:pt x="788" y="858"/>
                    <a:pt x="580" y="858"/>
                  </a:cubicBezTo>
                  <a:cubicBezTo>
                    <a:pt x="487" y="858"/>
                    <a:pt x="394" y="765"/>
                    <a:pt x="394" y="580"/>
                  </a:cubicBezTo>
                  <a:cubicBezTo>
                    <a:pt x="394" y="487"/>
                    <a:pt x="487" y="395"/>
                    <a:pt x="580" y="395"/>
                  </a:cubicBezTo>
                  <a:close/>
                  <a:moveTo>
                    <a:pt x="580" y="1"/>
                  </a:moveTo>
                  <a:cubicBezTo>
                    <a:pt x="302" y="1"/>
                    <a:pt x="0" y="279"/>
                    <a:pt x="0" y="580"/>
                  </a:cubicBezTo>
                  <a:cubicBezTo>
                    <a:pt x="0" y="974"/>
                    <a:pt x="302" y="1252"/>
                    <a:pt x="580" y="1252"/>
                  </a:cubicBezTo>
                  <a:cubicBezTo>
                    <a:pt x="974" y="1252"/>
                    <a:pt x="1252" y="974"/>
                    <a:pt x="1252" y="580"/>
                  </a:cubicBezTo>
                  <a:cubicBezTo>
                    <a:pt x="1252" y="279"/>
                    <a:pt x="974" y="1"/>
                    <a:pt x="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1"/>
            <p:cNvSpPr/>
            <p:nvPr/>
          </p:nvSpPr>
          <p:spPr>
            <a:xfrm>
              <a:off x="4873529" y="4166150"/>
              <a:ext cx="40124" cy="40092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73" y="395"/>
                  </a:moveTo>
                  <a:cubicBezTo>
                    <a:pt x="766" y="395"/>
                    <a:pt x="858" y="487"/>
                    <a:pt x="858" y="580"/>
                  </a:cubicBezTo>
                  <a:cubicBezTo>
                    <a:pt x="858" y="765"/>
                    <a:pt x="766" y="858"/>
                    <a:pt x="673" y="858"/>
                  </a:cubicBezTo>
                  <a:cubicBezTo>
                    <a:pt x="464" y="858"/>
                    <a:pt x="372" y="765"/>
                    <a:pt x="372" y="580"/>
                  </a:cubicBezTo>
                  <a:cubicBezTo>
                    <a:pt x="372" y="487"/>
                    <a:pt x="464" y="395"/>
                    <a:pt x="673" y="395"/>
                  </a:cubicBezTo>
                  <a:close/>
                  <a:moveTo>
                    <a:pt x="673" y="1"/>
                  </a:moveTo>
                  <a:cubicBezTo>
                    <a:pt x="279" y="1"/>
                    <a:pt x="1" y="279"/>
                    <a:pt x="1" y="580"/>
                  </a:cubicBezTo>
                  <a:cubicBezTo>
                    <a:pt x="1" y="974"/>
                    <a:pt x="279" y="1252"/>
                    <a:pt x="673" y="1252"/>
                  </a:cubicBezTo>
                  <a:cubicBezTo>
                    <a:pt x="951" y="1252"/>
                    <a:pt x="1252" y="974"/>
                    <a:pt x="1252" y="580"/>
                  </a:cubicBezTo>
                  <a:cubicBezTo>
                    <a:pt x="1252" y="279"/>
                    <a:pt x="951" y="1"/>
                    <a:pt x="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1"/>
            <p:cNvSpPr/>
            <p:nvPr/>
          </p:nvSpPr>
          <p:spPr>
            <a:xfrm>
              <a:off x="4978178" y="3965048"/>
              <a:ext cx="40092" cy="40092"/>
            </a:xfrm>
            <a:custGeom>
              <a:avLst/>
              <a:gdLst/>
              <a:ahLst/>
              <a:cxnLst/>
              <a:rect l="l" t="t" r="r" b="b"/>
              <a:pathLst>
                <a:path w="1252" h="1252" extrusionOk="0">
                  <a:moveTo>
                    <a:pt x="580" y="394"/>
                  </a:moveTo>
                  <a:cubicBezTo>
                    <a:pt x="788" y="394"/>
                    <a:pt x="881" y="487"/>
                    <a:pt x="881" y="672"/>
                  </a:cubicBezTo>
                  <a:cubicBezTo>
                    <a:pt x="881" y="765"/>
                    <a:pt x="788" y="881"/>
                    <a:pt x="580" y="881"/>
                  </a:cubicBezTo>
                  <a:cubicBezTo>
                    <a:pt x="487" y="881"/>
                    <a:pt x="394" y="765"/>
                    <a:pt x="394" y="672"/>
                  </a:cubicBezTo>
                  <a:cubicBezTo>
                    <a:pt x="394" y="487"/>
                    <a:pt x="487" y="394"/>
                    <a:pt x="580" y="394"/>
                  </a:cubicBezTo>
                  <a:close/>
                  <a:moveTo>
                    <a:pt x="580" y="0"/>
                  </a:moveTo>
                  <a:cubicBezTo>
                    <a:pt x="302" y="0"/>
                    <a:pt x="0" y="301"/>
                    <a:pt x="0" y="672"/>
                  </a:cubicBezTo>
                  <a:cubicBezTo>
                    <a:pt x="0" y="973"/>
                    <a:pt x="302" y="1252"/>
                    <a:pt x="580" y="1252"/>
                  </a:cubicBezTo>
                  <a:cubicBezTo>
                    <a:pt x="974" y="1252"/>
                    <a:pt x="1252" y="973"/>
                    <a:pt x="1252" y="672"/>
                  </a:cubicBezTo>
                  <a:cubicBezTo>
                    <a:pt x="1252" y="301"/>
                    <a:pt x="974" y="0"/>
                    <a:pt x="5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1"/>
            <p:cNvSpPr/>
            <p:nvPr/>
          </p:nvSpPr>
          <p:spPr>
            <a:xfrm>
              <a:off x="4873529" y="3965048"/>
              <a:ext cx="40124" cy="40092"/>
            </a:xfrm>
            <a:custGeom>
              <a:avLst/>
              <a:gdLst/>
              <a:ahLst/>
              <a:cxnLst/>
              <a:rect l="l" t="t" r="r" b="b"/>
              <a:pathLst>
                <a:path w="1253" h="1252" extrusionOk="0">
                  <a:moveTo>
                    <a:pt x="673" y="394"/>
                  </a:moveTo>
                  <a:cubicBezTo>
                    <a:pt x="766" y="394"/>
                    <a:pt x="858" y="487"/>
                    <a:pt x="858" y="672"/>
                  </a:cubicBezTo>
                  <a:cubicBezTo>
                    <a:pt x="858" y="765"/>
                    <a:pt x="766" y="881"/>
                    <a:pt x="673" y="881"/>
                  </a:cubicBezTo>
                  <a:cubicBezTo>
                    <a:pt x="464" y="881"/>
                    <a:pt x="372" y="765"/>
                    <a:pt x="372" y="672"/>
                  </a:cubicBezTo>
                  <a:cubicBezTo>
                    <a:pt x="372" y="487"/>
                    <a:pt x="464" y="394"/>
                    <a:pt x="673" y="394"/>
                  </a:cubicBezTo>
                  <a:close/>
                  <a:moveTo>
                    <a:pt x="673" y="0"/>
                  </a:moveTo>
                  <a:cubicBezTo>
                    <a:pt x="279" y="0"/>
                    <a:pt x="1" y="301"/>
                    <a:pt x="1" y="672"/>
                  </a:cubicBezTo>
                  <a:cubicBezTo>
                    <a:pt x="1" y="973"/>
                    <a:pt x="279" y="1252"/>
                    <a:pt x="673" y="1252"/>
                  </a:cubicBezTo>
                  <a:cubicBezTo>
                    <a:pt x="951" y="1252"/>
                    <a:pt x="1252" y="973"/>
                    <a:pt x="1252" y="672"/>
                  </a:cubicBezTo>
                  <a:cubicBezTo>
                    <a:pt x="1252" y="301"/>
                    <a:pt x="951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8" name="Google Shape;2328;p51"/>
          <p:cNvGrpSpPr/>
          <p:nvPr/>
        </p:nvGrpSpPr>
        <p:grpSpPr>
          <a:xfrm>
            <a:off x="1108057" y="1806234"/>
            <a:ext cx="328038" cy="457185"/>
            <a:chOff x="64550" y="1862611"/>
            <a:chExt cx="328038" cy="457185"/>
          </a:xfrm>
        </p:grpSpPr>
        <p:sp>
          <p:nvSpPr>
            <p:cNvPr id="2329" name="Google Shape;2329;p51"/>
            <p:cNvSpPr/>
            <p:nvPr/>
          </p:nvSpPr>
          <p:spPr>
            <a:xfrm>
              <a:off x="83091" y="1862611"/>
              <a:ext cx="121013" cy="61611"/>
            </a:xfrm>
            <a:custGeom>
              <a:avLst/>
              <a:gdLst/>
              <a:ahLst/>
              <a:cxnLst/>
              <a:rect l="l" t="t" r="r" b="b"/>
              <a:pathLst>
                <a:path w="3779" h="1924" extrusionOk="0">
                  <a:moveTo>
                    <a:pt x="580" y="0"/>
                  </a:moveTo>
                  <a:cubicBezTo>
                    <a:pt x="302" y="0"/>
                    <a:pt x="1" y="279"/>
                    <a:pt x="1" y="580"/>
                  </a:cubicBezTo>
                  <a:lnTo>
                    <a:pt x="1" y="1345"/>
                  </a:lnTo>
                  <a:lnTo>
                    <a:pt x="2226" y="1924"/>
                  </a:lnTo>
                  <a:lnTo>
                    <a:pt x="3778" y="1345"/>
                  </a:lnTo>
                  <a:lnTo>
                    <a:pt x="3778" y="580"/>
                  </a:lnTo>
                  <a:cubicBezTo>
                    <a:pt x="3778" y="279"/>
                    <a:pt x="3477" y="0"/>
                    <a:pt x="31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1"/>
            <p:cNvSpPr/>
            <p:nvPr/>
          </p:nvSpPr>
          <p:spPr>
            <a:xfrm>
              <a:off x="182553" y="1862611"/>
              <a:ext cx="46048" cy="61611"/>
            </a:xfrm>
            <a:custGeom>
              <a:avLst/>
              <a:gdLst/>
              <a:ahLst/>
              <a:cxnLst/>
              <a:rect l="l" t="t" r="r" b="b"/>
              <a:pathLst>
                <a:path w="1438" h="1924" extrusionOk="0">
                  <a:moveTo>
                    <a:pt x="0" y="0"/>
                  </a:moveTo>
                  <a:cubicBezTo>
                    <a:pt x="278" y="0"/>
                    <a:pt x="580" y="279"/>
                    <a:pt x="580" y="580"/>
                  </a:cubicBezTo>
                  <a:lnTo>
                    <a:pt x="580" y="1345"/>
                  </a:lnTo>
                  <a:lnTo>
                    <a:pt x="951" y="1924"/>
                  </a:lnTo>
                  <a:lnTo>
                    <a:pt x="1437" y="1345"/>
                  </a:lnTo>
                  <a:lnTo>
                    <a:pt x="1437" y="580"/>
                  </a:lnTo>
                  <a:cubicBezTo>
                    <a:pt x="1437" y="279"/>
                    <a:pt x="1159" y="0"/>
                    <a:pt x="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1"/>
            <p:cNvSpPr/>
            <p:nvPr/>
          </p:nvSpPr>
          <p:spPr>
            <a:xfrm>
              <a:off x="83091" y="1924190"/>
              <a:ext cx="121013" cy="392628"/>
            </a:xfrm>
            <a:custGeom>
              <a:avLst/>
              <a:gdLst/>
              <a:ahLst/>
              <a:cxnLst/>
              <a:rect l="l" t="t" r="r" b="b"/>
              <a:pathLst>
                <a:path w="3779" h="12261" extrusionOk="0">
                  <a:moveTo>
                    <a:pt x="2318" y="1"/>
                  </a:moveTo>
                  <a:lnTo>
                    <a:pt x="1" y="673"/>
                  </a:lnTo>
                  <a:lnTo>
                    <a:pt x="1" y="10152"/>
                  </a:lnTo>
                  <a:cubicBezTo>
                    <a:pt x="1" y="11194"/>
                    <a:pt x="789" y="12075"/>
                    <a:pt x="1855" y="12261"/>
                  </a:cubicBezTo>
                  <a:lnTo>
                    <a:pt x="2226" y="12261"/>
                  </a:lnTo>
                  <a:cubicBezTo>
                    <a:pt x="3014" y="12075"/>
                    <a:pt x="3778" y="11310"/>
                    <a:pt x="3778" y="10152"/>
                  </a:cubicBezTo>
                  <a:lnTo>
                    <a:pt x="3778" y="673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1"/>
            <p:cNvSpPr/>
            <p:nvPr/>
          </p:nvSpPr>
          <p:spPr>
            <a:xfrm>
              <a:off x="142460" y="1933861"/>
              <a:ext cx="86141" cy="385935"/>
            </a:xfrm>
            <a:custGeom>
              <a:avLst/>
              <a:gdLst/>
              <a:ahLst/>
              <a:cxnLst/>
              <a:rect l="l" t="t" r="r" b="b"/>
              <a:pathLst>
                <a:path w="2690" h="12052" extrusionOk="0">
                  <a:moveTo>
                    <a:pt x="2203" y="0"/>
                  </a:moveTo>
                  <a:lnTo>
                    <a:pt x="1832" y="371"/>
                  </a:lnTo>
                  <a:lnTo>
                    <a:pt x="1832" y="1831"/>
                  </a:lnTo>
                  <a:lnTo>
                    <a:pt x="1252" y="8784"/>
                  </a:lnTo>
                  <a:lnTo>
                    <a:pt x="1832" y="9850"/>
                  </a:lnTo>
                  <a:cubicBezTo>
                    <a:pt x="1832" y="10892"/>
                    <a:pt x="1044" y="11773"/>
                    <a:pt x="1" y="11959"/>
                  </a:cubicBezTo>
                  <a:cubicBezTo>
                    <a:pt x="94" y="12051"/>
                    <a:pt x="279" y="12051"/>
                    <a:pt x="372" y="12051"/>
                  </a:cubicBezTo>
                  <a:cubicBezTo>
                    <a:pt x="1623" y="12051"/>
                    <a:pt x="2689" y="11008"/>
                    <a:pt x="2689" y="9850"/>
                  </a:cubicBezTo>
                  <a:lnTo>
                    <a:pt x="2689" y="371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1"/>
            <p:cNvSpPr/>
            <p:nvPr/>
          </p:nvSpPr>
          <p:spPr>
            <a:xfrm>
              <a:off x="111303" y="2004343"/>
              <a:ext cx="74260" cy="286345"/>
            </a:xfrm>
            <a:custGeom>
              <a:avLst/>
              <a:gdLst/>
              <a:ahLst/>
              <a:cxnLst/>
              <a:rect l="l" t="t" r="r" b="b"/>
              <a:pathLst>
                <a:path w="2319" h="8942" extrusionOk="0">
                  <a:moveTo>
                    <a:pt x="1252" y="1"/>
                  </a:moveTo>
                  <a:lnTo>
                    <a:pt x="1" y="302"/>
                  </a:lnTo>
                  <a:lnTo>
                    <a:pt x="1" y="7649"/>
                  </a:lnTo>
                  <a:cubicBezTo>
                    <a:pt x="1" y="8228"/>
                    <a:pt x="395" y="8691"/>
                    <a:pt x="974" y="8900"/>
                  </a:cubicBezTo>
                  <a:cubicBezTo>
                    <a:pt x="1005" y="8931"/>
                    <a:pt x="1056" y="8941"/>
                    <a:pt x="1111" y="8941"/>
                  </a:cubicBezTo>
                  <a:cubicBezTo>
                    <a:pt x="1221" y="8941"/>
                    <a:pt x="1345" y="8900"/>
                    <a:pt x="1345" y="8900"/>
                  </a:cubicBezTo>
                  <a:cubicBezTo>
                    <a:pt x="2017" y="8900"/>
                    <a:pt x="2318" y="8321"/>
                    <a:pt x="2318" y="7533"/>
                  </a:cubicBezTo>
                  <a:lnTo>
                    <a:pt x="1924" y="302"/>
                  </a:lnTo>
                  <a:lnTo>
                    <a:pt x="12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1"/>
            <p:cNvSpPr/>
            <p:nvPr/>
          </p:nvSpPr>
          <p:spPr>
            <a:xfrm>
              <a:off x="142460" y="2004343"/>
              <a:ext cx="58665" cy="287978"/>
            </a:xfrm>
            <a:custGeom>
              <a:avLst/>
              <a:gdLst/>
              <a:ahLst/>
              <a:cxnLst/>
              <a:rect l="l" t="t" r="r" b="b"/>
              <a:pathLst>
                <a:path w="1832" h="8993" extrusionOk="0">
                  <a:moveTo>
                    <a:pt x="1345" y="1"/>
                  </a:moveTo>
                  <a:lnTo>
                    <a:pt x="951" y="302"/>
                  </a:lnTo>
                  <a:lnTo>
                    <a:pt x="951" y="7649"/>
                  </a:lnTo>
                  <a:cubicBezTo>
                    <a:pt x="951" y="8228"/>
                    <a:pt x="580" y="8691"/>
                    <a:pt x="1" y="8900"/>
                  </a:cubicBezTo>
                  <a:cubicBezTo>
                    <a:pt x="94" y="8993"/>
                    <a:pt x="279" y="8993"/>
                    <a:pt x="372" y="8993"/>
                  </a:cubicBezTo>
                  <a:cubicBezTo>
                    <a:pt x="1160" y="8993"/>
                    <a:pt x="1832" y="8321"/>
                    <a:pt x="1832" y="7649"/>
                  </a:cubicBezTo>
                  <a:lnTo>
                    <a:pt x="1832" y="302"/>
                  </a:lnTo>
                  <a:lnTo>
                    <a:pt x="13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1"/>
            <p:cNvSpPr/>
            <p:nvPr/>
          </p:nvSpPr>
          <p:spPr>
            <a:xfrm>
              <a:off x="111303" y="1985802"/>
              <a:ext cx="64589" cy="28244"/>
            </a:xfrm>
            <a:custGeom>
              <a:avLst/>
              <a:gdLst/>
              <a:ahLst/>
              <a:cxnLst/>
              <a:rect l="l" t="t" r="r" b="b"/>
              <a:pathLst>
                <a:path w="2017" h="882" extrusionOk="0">
                  <a:moveTo>
                    <a:pt x="186" y="0"/>
                  </a:moveTo>
                  <a:cubicBezTo>
                    <a:pt x="93" y="0"/>
                    <a:pt x="1" y="116"/>
                    <a:pt x="1" y="209"/>
                  </a:cubicBezTo>
                  <a:lnTo>
                    <a:pt x="1" y="881"/>
                  </a:lnTo>
                  <a:lnTo>
                    <a:pt x="1924" y="881"/>
                  </a:lnTo>
                  <a:lnTo>
                    <a:pt x="2017" y="209"/>
                  </a:lnTo>
                  <a:cubicBezTo>
                    <a:pt x="2017" y="116"/>
                    <a:pt x="1924" y="0"/>
                    <a:pt x="1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1"/>
            <p:cNvSpPr/>
            <p:nvPr/>
          </p:nvSpPr>
          <p:spPr>
            <a:xfrm>
              <a:off x="166958" y="1985802"/>
              <a:ext cx="34168" cy="28244"/>
            </a:xfrm>
            <a:custGeom>
              <a:avLst/>
              <a:gdLst/>
              <a:ahLst/>
              <a:cxnLst/>
              <a:rect l="l" t="t" r="r" b="b"/>
              <a:pathLst>
                <a:path w="1067" h="882" extrusionOk="0">
                  <a:moveTo>
                    <a:pt x="1" y="0"/>
                  </a:moveTo>
                  <a:cubicBezTo>
                    <a:pt x="93" y="0"/>
                    <a:pt x="186" y="116"/>
                    <a:pt x="186" y="209"/>
                  </a:cubicBezTo>
                  <a:lnTo>
                    <a:pt x="186" y="881"/>
                  </a:lnTo>
                  <a:lnTo>
                    <a:pt x="1067" y="881"/>
                  </a:lnTo>
                  <a:lnTo>
                    <a:pt x="1067" y="209"/>
                  </a:lnTo>
                  <a:cubicBezTo>
                    <a:pt x="1067" y="116"/>
                    <a:pt x="974" y="0"/>
                    <a:pt x="8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1"/>
            <p:cNvSpPr/>
            <p:nvPr/>
          </p:nvSpPr>
          <p:spPr>
            <a:xfrm>
              <a:off x="278268" y="1911573"/>
              <a:ext cx="95779" cy="137441"/>
            </a:xfrm>
            <a:custGeom>
              <a:avLst/>
              <a:gdLst/>
              <a:ahLst/>
              <a:cxnLst/>
              <a:rect l="l" t="t" r="r" b="b"/>
              <a:pathLst>
                <a:path w="2991" h="4292" extrusionOk="0">
                  <a:moveTo>
                    <a:pt x="1739" y="1"/>
                  </a:moveTo>
                  <a:cubicBezTo>
                    <a:pt x="1646" y="1"/>
                    <a:pt x="1345" y="117"/>
                    <a:pt x="1345" y="117"/>
                  </a:cubicBezTo>
                  <a:cubicBezTo>
                    <a:pt x="766" y="580"/>
                    <a:pt x="1" y="1855"/>
                    <a:pt x="1" y="2620"/>
                  </a:cubicBezTo>
                  <a:cubicBezTo>
                    <a:pt x="1" y="3385"/>
                    <a:pt x="580" y="4057"/>
                    <a:pt x="1345" y="4265"/>
                  </a:cubicBezTo>
                  <a:cubicBezTo>
                    <a:pt x="1364" y="4284"/>
                    <a:pt x="1394" y="4291"/>
                    <a:pt x="1432" y="4291"/>
                  </a:cubicBezTo>
                  <a:cubicBezTo>
                    <a:pt x="1583" y="4291"/>
                    <a:pt x="1850" y="4172"/>
                    <a:pt x="1925" y="4172"/>
                  </a:cubicBezTo>
                  <a:cubicBezTo>
                    <a:pt x="2411" y="3964"/>
                    <a:pt x="2991" y="3593"/>
                    <a:pt x="2991" y="2620"/>
                  </a:cubicBezTo>
                  <a:cubicBezTo>
                    <a:pt x="2991" y="1554"/>
                    <a:pt x="2226" y="1"/>
                    <a:pt x="1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1"/>
            <p:cNvSpPr/>
            <p:nvPr/>
          </p:nvSpPr>
          <p:spPr>
            <a:xfrm>
              <a:off x="321338" y="1905649"/>
              <a:ext cx="71250" cy="145478"/>
            </a:xfrm>
            <a:custGeom>
              <a:avLst/>
              <a:gdLst/>
              <a:ahLst/>
              <a:cxnLst/>
              <a:rect l="l" t="t" r="r" b="b"/>
              <a:pathLst>
                <a:path w="2225" h="4543" extrusionOk="0">
                  <a:moveTo>
                    <a:pt x="394" y="1"/>
                  </a:moveTo>
                  <a:cubicBezTo>
                    <a:pt x="301" y="1"/>
                    <a:pt x="209" y="93"/>
                    <a:pt x="0" y="302"/>
                  </a:cubicBezTo>
                  <a:cubicBezTo>
                    <a:pt x="209" y="395"/>
                    <a:pt x="394" y="673"/>
                    <a:pt x="580" y="974"/>
                  </a:cubicBezTo>
                  <a:cubicBezTo>
                    <a:pt x="974" y="1553"/>
                    <a:pt x="1367" y="2225"/>
                    <a:pt x="1367" y="2805"/>
                  </a:cubicBezTo>
                  <a:cubicBezTo>
                    <a:pt x="1367" y="3291"/>
                    <a:pt x="1159" y="3662"/>
                    <a:pt x="788" y="3964"/>
                  </a:cubicBezTo>
                  <a:cubicBezTo>
                    <a:pt x="580" y="4242"/>
                    <a:pt x="301" y="4357"/>
                    <a:pt x="0" y="4450"/>
                  </a:cubicBezTo>
                  <a:cubicBezTo>
                    <a:pt x="93" y="4543"/>
                    <a:pt x="301" y="4543"/>
                    <a:pt x="394" y="4543"/>
                  </a:cubicBezTo>
                  <a:cubicBezTo>
                    <a:pt x="881" y="4543"/>
                    <a:pt x="1367" y="4357"/>
                    <a:pt x="1646" y="3964"/>
                  </a:cubicBezTo>
                  <a:cubicBezTo>
                    <a:pt x="2040" y="3662"/>
                    <a:pt x="2225" y="3291"/>
                    <a:pt x="2225" y="2805"/>
                  </a:cubicBezTo>
                  <a:cubicBezTo>
                    <a:pt x="2225" y="2225"/>
                    <a:pt x="1831" y="1553"/>
                    <a:pt x="1460" y="974"/>
                  </a:cubicBezTo>
                  <a:cubicBezTo>
                    <a:pt x="1066" y="395"/>
                    <a:pt x="580" y="1"/>
                    <a:pt x="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1"/>
            <p:cNvSpPr/>
            <p:nvPr/>
          </p:nvSpPr>
          <p:spPr>
            <a:xfrm>
              <a:off x="64550" y="1905649"/>
              <a:ext cx="155149" cy="40124"/>
            </a:xfrm>
            <a:custGeom>
              <a:avLst/>
              <a:gdLst/>
              <a:ahLst/>
              <a:cxnLst/>
              <a:rect l="l" t="t" r="r" b="b"/>
              <a:pathLst>
                <a:path w="4845" h="1253" extrusionOk="0">
                  <a:moveTo>
                    <a:pt x="302" y="1"/>
                  </a:moveTo>
                  <a:cubicBezTo>
                    <a:pt x="209" y="1"/>
                    <a:pt x="1" y="93"/>
                    <a:pt x="1" y="302"/>
                  </a:cubicBezTo>
                  <a:lnTo>
                    <a:pt x="1" y="974"/>
                  </a:lnTo>
                  <a:cubicBezTo>
                    <a:pt x="1" y="1159"/>
                    <a:pt x="209" y="1252"/>
                    <a:pt x="302" y="1252"/>
                  </a:cubicBezTo>
                  <a:lnTo>
                    <a:pt x="4543" y="1252"/>
                  </a:lnTo>
                  <a:cubicBezTo>
                    <a:pt x="4751" y="1252"/>
                    <a:pt x="4844" y="1159"/>
                    <a:pt x="4844" y="974"/>
                  </a:cubicBezTo>
                  <a:lnTo>
                    <a:pt x="4844" y="302"/>
                  </a:lnTo>
                  <a:cubicBezTo>
                    <a:pt x="4844" y="93"/>
                    <a:pt x="4751" y="1"/>
                    <a:pt x="4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1"/>
            <p:cNvSpPr/>
            <p:nvPr/>
          </p:nvSpPr>
          <p:spPr>
            <a:xfrm>
              <a:off x="209996" y="1905649"/>
              <a:ext cx="37146" cy="40124"/>
            </a:xfrm>
            <a:custGeom>
              <a:avLst/>
              <a:gdLst/>
              <a:ahLst/>
              <a:cxnLst/>
              <a:rect l="l" t="t" r="r" b="b"/>
              <a:pathLst>
                <a:path w="1160" h="1253" extrusionOk="0">
                  <a:moveTo>
                    <a:pt x="1" y="1"/>
                  </a:moveTo>
                  <a:cubicBezTo>
                    <a:pt x="94" y="1"/>
                    <a:pt x="302" y="93"/>
                    <a:pt x="302" y="302"/>
                  </a:cubicBezTo>
                  <a:lnTo>
                    <a:pt x="302" y="974"/>
                  </a:lnTo>
                  <a:cubicBezTo>
                    <a:pt x="302" y="1159"/>
                    <a:pt x="94" y="1252"/>
                    <a:pt x="1" y="1252"/>
                  </a:cubicBezTo>
                  <a:lnTo>
                    <a:pt x="882" y="1252"/>
                  </a:lnTo>
                  <a:cubicBezTo>
                    <a:pt x="974" y="1252"/>
                    <a:pt x="1160" y="1159"/>
                    <a:pt x="1160" y="974"/>
                  </a:cubicBezTo>
                  <a:lnTo>
                    <a:pt x="1160" y="302"/>
                  </a:lnTo>
                  <a:cubicBezTo>
                    <a:pt x="1160" y="93"/>
                    <a:pt x="974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1"/>
            <p:cNvSpPr/>
            <p:nvPr/>
          </p:nvSpPr>
          <p:spPr>
            <a:xfrm>
              <a:off x="142460" y="2049783"/>
              <a:ext cx="154412" cy="165364"/>
            </a:xfrm>
            <a:custGeom>
              <a:avLst/>
              <a:gdLst/>
              <a:ahLst/>
              <a:cxnLst/>
              <a:rect l="l" t="t" r="r" b="b"/>
              <a:pathLst>
                <a:path w="4822" h="5164" extrusionOk="0">
                  <a:moveTo>
                    <a:pt x="2476" y="1"/>
                  </a:moveTo>
                  <a:cubicBezTo>
                    <a:pt x="2373" y="1"/>
                    <a:pt x="2272" y="11"/>
                    <a:pt x="2203" y="42"/>
                  </a:cubicBezTo>
                  <a:cubicBezTo>
                    <a:pt x="951" y="227"/>
                    <a:pt x="1" y="1293"/>
                    <a:pt x="1" y="2545"/>
                  </a:cubicBezTo>
                  <a:cubicBezTo>
                    <a:pt x="1" y="3912"/>
                    <a:pt x="951" y="4955"/>
                    <a:pt x="2203" y="5164"/>
                  </a:cubicBezTo>
                  <a:cubicBezTo>
                    <a:pt x="2411" y="5164"/>
                    <a:pt x="3083" y="4955"/>
                    <a:pt x="3083" y="4955"/>
                  </a:cubicBezTo>
                  <a:cubicBezTo>
                    <a:pt x="3848" y="4955"/>
                    <a:pt x="4821" y="4005"/>
                    <a:pt x="4821" y="2545"/>
                  </a:cubicBezTo>
                  <a:cubicBezTo>
                    <a:pt x="4821" y="1108"/>
                    <a:pt x="3848" y="320"/>
                    <a:pt x="2898" y="42"/>
                  </a:cubicBezTo>
                  <a:cubicBezTo>
                    <a:pt x="2898" y="42"/>
                    <a:pt x="2682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1"/>
            <p:cNvSpPr/>
            <p:nvPr/>
          </p:nvSpPr>
          <p:spPr>
            <a:xfrm>
              <a:off x="212974" y="2048149"/>
              <a:ext cx="99494" cy="166997"/>
            </a:xfrm>
            <a:custGeom>
              <a:avLst/>
              <a:gdLst/>
              <a:ahLst/>
              <a:cxnLst/>
              <a:rect l="l" t="t" r="r" b="b"/>
              <a:pathLst>
                <a:path w="3107" h="5215" extrusionOk="0">
                  <a:moveTo>
                    <a:pt x="487" y="0"/>
                  </a:moveTo>
                  <a:cubicBezTo>
                    <a:pt x="302" y="0"/>
                    <a:pt x="209" y="0"/>
                    <a:pt x="1" y="93"/>
                  </a:cubicBezTo>
                  <a:cubicBezTo>
                    <a:pt x="580" y="186"/>
                    <a:pt x="1067" y="371"/>
                    <a:pt x="1461" y="765"/>
                  </a:cubicBezTo>
                  <a:cubicBezTo>
                    <a:pt x="1947" y="1252"/>
                    <a:pt x="2225" y="1924"/>
                    <a:pt x="2225" y="2596"/>
                  </a:cubicBezTo>
                  <a:cubicBezTo>
                    <a:pt x="2225" y="3384"/>
                    <a:pt x="1947" y="4056"/>
                    <a:pt x="1461" y="4542"/>
                  </a:cubicBezTo>
                  <a:cubicBezTo>
                    <a:pt x="1067" y="4821"/>
                    <a:pt x="580" y="5122"/>
                    <a:pt x="1" y="5215"/>
                  </a:cubicBezTo>
                  <a:lnTo>
                    <a:pt x="487" y="5215"/>
                  </a:lnTo>
                  <a:cubicBezTo>
                    <a:pt x="1159" y="5215"/>
                    <a:pt x="1855" y="4913"/>
                    <a:pt x="2318" y="4542"/>
                  </a:cubicBezTo>
                  <a:cubicBezTo>
                    <a:pt x="2805" y="4056"/>
                    <a:pt x="3106" y="3384"/>
                    <a:pt x="3106" y="2596"/>
                  </a:cubicBezTo>
                  <a:cubicBezTo>
                    <a:pt x="3106" y="1924"/>
                    <a:pt x="2805" y="1252"/>
                    <a:pt x="2318" y="765"/>
                  </a:cubicBezTo>
                  <a:cubicBezTo>
                    <a:pt x="1855" y="278"/>
                    <a:pt x="1159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1"/>
            <p:cNvSpPr/>
            <p:nvPr/>
          </p:nvSpPr>
          <p:spPr>
            <a:xfrm>
              <a:off x="241186" y="2086000"/>
              <a:ext cx="34168" cy="31350"/>
            </a:xfrm>
            <a:custGeom>
              <a:avLst/>
              <a:gdLst/>
              <a:ahLst/>
              <a:cxnLst/>
              <a:rect l="l" t="t" r="r" b="b"/>
              <a:pathLst>
                <a:path w="1067" h="979" extrusionOk="0">
                  <a:moveTo>
                    <a:pt x="814" y="0"/>
                  </a:moveTo>
                  <a:cubicBezTo>
                    <a:pt x="765" y="0"/>
                    <a:pt x="719" y="23"/>
                    <a:pt x="672" y="70"/>
                  </a:cubicBezTo>
                  <a:lnTo>
                    <a:pt x="93" y="649"/>
                  </a:lnTo>
                  <a:cubicBezTo>
                    <a:pt x="0" y="742"/>
                    <a:pt x="0" y="834"/>
                    <a:pt x="93" y="927"/>
                  </a:cubicBezTo>
                  <a:lnTo>
                    <a:pt x="278" y="927"/>
                  </a:lnTo>
                  <a:cubicBezTo>
                    <a:pt x="278" y="927"/>
                    <a:pt x="278" y="979"/>
                    <a:pt x="313" y="979"/>
                  </a:cubicBezTo>
                  <a:cubicBezTo>
                    <a:pt x="330" y="979"/>
                    <a:pt x="356" y="966"/>
                    <a:pt x="394" y="927"/>
                  </a:cubicBezTo>
                  <a:lnTo>
                    <a:pt x="974" y="348"/>
                  </a:lnTo>
                  <a:cubicBezTo>
                    <a:pt x="1066" y="255"/>
                    <a:pt x="1066" y="162"/>
                    <a:pt x="974" y="70"/>
                  </a:cubicBezTo>
                  <a:cubicBezTo>
                    <a:pt x="916" y="23"/>
                    <a:pt x="864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1"/>
            <p:cNvSpPr/>
            <p:nvPr/>
          </p:nvSpPr>
          <p:spPr>
            <a:xfrm>
              <a:off x="241186" y="2145626"/>
              <a:ext cx="34168" cy="32407"/>
            </a:xfrm>
            <a:custGeom>
              <a:avLst/>
              <a:gdLst/>
              <a:ahLst/>
              <a:cxnLst/>
              <a:rect l="l" t="t" r="r" b="b"/>
              <a:pathLst>
                <a:path w="1067" h="1012" extrusionOk="0">
                  <a:moveTo>
                    <a:pt x="298" y="0"/>
                  </a:moveTo>
                  <a:cubicBezTo>
                    <a:pt x="224" y="0"/>
                    <a:pt x="158" y="66"/>
                    <a:pt x="93" y="131"/>
                  </a:cubicBezTo>
                  <a:cubicBezTo>
                    <a:pt x="0" y="224"/>
                    <a:pt x="0" y="224"/>
                    <a:pt x="0" y="340"/>
                  </a:cubicBezTo>
                  <a:lnTo>
                    <a:pt x="672" y="1012"/>
                  </a:lnTo>
                  <a:lnTo>
                    <a:pt x="974" y="1012"/>
                  </a:lnTo>
                  <a:cubicBezTo>
                    <a:pt x="1066" y="919"/>
                    <a:pt x="1066" y="803"/>
                    <a:pt x="974" y="711"/>
                  </a:cubicBezTo>
                  <a:lnTo>
                    <a:pt x="394" y="38"/>
                  </a:lnTo>
                  <a:cubicBezTo>
                    <a:pt x="360" y="11"/>
                    <a:pt x="328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1"/>
            <p:cNvSpPr/>
            <p:nvPr/>
          </p:nvSpPr>
          <p:spPr>
            <a:xfrm>
              <a:off x="179575" y="2086000"/>
              <a:ext cx="33431" cy="31350"/>
            </a:xfrm>
            <a:custGeom>
              <a:avLst/>
              <a:gdLst/>
              <a:ahLst/>
              <a:cxnLst/>
              <a:rect l="l" t="t" r="r" b="b"/>
              <a:pathLst>
                <a:path w="1044" h="979" extrusionOk="0">
                  <a:moveTo>
                    <a:pt x="232" y="0"/>
                  </a:moveTo>
                  <a:cubicBezTo>
                    <a:pt x="186" y="0"/>
                    <a:pt x="140" y="23"/>
                    <a:pt x="93" y="70"/>
                  </a:cubicBezTo>
                  <a:cubicBezTo>
                    <a:pt x="1" y="162"/>
                    <a:pt x="1" y="255"/>
                    <a:pt x="93" y="348"/>
                  </a:cubicBezTo>
                  <a:lnTo>
                    <a:pt x="673" y="927"/>
                  </a:lnTo>
                  <a:cubicBezTo>
                    <a:pt x="704" y="966"/>
                    <a:pt x="724" y="979"/>
                    <a:pt x="738" y="979"/>
                  </a:cubicBezTo>
                  <a:cubicBezTo>
                    <a:pt x="765" y="979"/>
                    <a:pt x="765" y="927"/>
                    <a:pt x="765" y="927"/>
                  </a:cubicBezTo>
                  <a:lnTo>
                    <a:pt x="951" y="927"/>
                  </a:lnTo>
                  <a:cubicBezTo>
                    <a:pt x="1044" y="834"/>
                    <a:pt x="1044" y="742"/>
                    <a:pt x="951" y="649"/>
                  </a:cubicBezTo>
                  <a:lnTo>
                    <a:pt x="371" y="70"/>
                  </a:lnTo>
                  <a:cubicBezTo>
                    <a:pt x="325" y="23"/>
                    <a:pt x="279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1"/>
            <p:cNvSpPr/>
            <p:nvPr/>
          </p:nvSpPr>
          <p:spPr>
            <a:xfrm>
              <a:off x="250088" y="2125324"/>
              <a:ext cx="31190" cy="15627"/>
            </a:xfrm>
            <a:custGeom>
              <a:avLst/>
              <a:gdLst/>
              <a:ahLst/>
              <a:cxnLst/>
              <a:rect l="l" t="t" r="r" b="b"/>
              <a:pathLst>
                <a:path w="974" h="488" extrusionOk="0">
                  <a:moveTo>
                    <a:pt x="209" y="0"/>
                  </a:moveTo>
                  <a:cubicBezTo>
                    <a:pt x="0" y="0"/>
                    <a:pt x="0" y="93"/>
                    <a:pt x="0" y="186"/>
                  </a:cubicBezTo>
                  <a:cubicBezTo>
                    <a:pt x="0" y="394"/>
                    <a:pt x="0" y="487"/>
                    <a:pt x="209" y="487"/>
                  </a:cubicBezTo>
                  <a:lnTo>
                    <a:pt x="788" y="487"/>
                  </a:lnTo>
                  <a:cubicBezTo>
                    <a:pt x="881" y="487"/>
                    <a:pt x="974" y="394"/>
                    <a:pt x="974" y="186"/>
                  </a:cubicBezTo>
                  <a:cubicBezTo>
                    <a:pt x="974" y="93"/>
                    <a:pt x="881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1"/>
            <p:cNvSpPr/>
            <p:nvPr/>
          </p:nvSpPr>
          <p:spPr>
            <a:xfrm>
              <a:off x="172914" y="2125324"/>
              <a:ext cx="31190" cy="15627"/>
            </a:xfrm>
            <a:custGeom>
              <a:avLst/>
              <a:gdLst/>
              <a:ahLst/>
              <a:cxnLst/>
              <a:rect l="l" t="t" r="r" b="b"/>
              <a:pathLst>
                <a:path w="974" h="488" extrusionOk="0">
                  <a:moveTo>
                    <a:pt x="209" y="0"/>
                  </a:moveTo>
                  <a:cubicBezTo>
                    <a:pt x="93" y="0"/>
                    <a:pt x="0" y="93"/>
                    <a:pt x="0" y="186"/>
                  </a:cubicBezTo>
                  <a:cubicBezTo>
                    <a:pt x="0" y="394"/>
                    <a:pt x="93" y="487"/>
                    <a:pt x="209" y="487"/>
                  </a:cubicBezTo>
                  <a:lnTo>
                    <a:pt x="788" y="487"/>
                  </a:lnTo>
                  <a:cubicBezTo>
                    <a:pt x="973" y="487"/>
                    <a:pt x="973" y="394"/>
                    <a:pt x="973" y="186"/>
                  </a:cubicBezTo>
                  <a:cubicBezTo>
                    <a:pt x="973" y="93"/>
                    <a:pt x="973" y="0"/>
                    <a:pt x="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1"/>
            <p:cNvSpPr/>
            <p:nvPr/>
          </p:nvSpPr>
          <p:spPr>
            <a:xfrm>
              <a:off x="219667" y="2156482"/>
              <a:ext cx="15595" cy="30453"/>
            </a:xfrm>
            <a:custGeom>
              <a:avLst/>
              <a:gdLst/>
              <a:ahLst/>
              <a:cxnLst/>
              <a:rect l="l" t="t" r="r" b="b"/>
              <a:pathLst>
                <a:path w="487" h="951" extrusionOk="0">
                  <a:moveTo>
                    <a:pt x="278" y="1"/>
                  </a:moveTo>
                  <a:cubicBezTo>
                    <a:pt x="93" y="1"/>
                    <a:pt x="0" y="1"/>
                    <a:pt x="0" y="186"/>
                  </a:cubicBezTo>
                  <a:lnTo>
                    <a:pt x="0" y="766"/>
                  </a:lnTo>
                  <a:cubicBezTo>
                    <a:pt x="0" y="858"/>
                    <a:pt x="93" y="951"/>
                    <a:pt x="278" y="951"/>
                  </a:cubicBezTo>
                  <a:cubicBezTo>
                    <a:pt x="371" y="951"/>
                    <a:pt x="487" y="858"/>
                    <a:pt x="487" y="766"/>
                  </a:cubicBezTo>
                  <a:lnTo>
                    <a:pt x="487" y="186"/>
                  </a:lnTo>
                  <a:cubicBezTo>
                    <a:pt x="487" y="1"/>
                    <a:pt x="371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1"/>
            <p:cNvSpPr/>
            <p:nvPr/>
          </p:nvSpPr>
          <p:spPr>
            <a:xfrm>
              <a:off x="219667" y="2078571"/>
              <a:ext cx="15595" cy="31190"/>
            </a:xfrm>
            <a:custGeom>
              <a:avLst/>
              <a:gdLst/>
              <a:ahLst/>
              <a:cxnLst/>
              <a:rect l="l" t="t" r="r" b="b"/>
              <a:pathLst>
                <a:path w="487" h="974" extrusionOk="0">
                  <a:moveTo>
                    <a:pt x="278" y="0"/>
                  </a:moveTo>
                  <a:cubicBezTo>
                    <a:pt x="93" y="0"/>
                    <a:pt x="0" y="116"/>
                    <a:pt x="0" y="209"/>
                  </a:cubicBezTo>
                  <a:lnTo>
                    <a:pt x="0" y="788"/>
                  </a:lnTo>
                  <a:cubicBezTo>
                    <a:pt x="0" y="974"/>
                    <a:pt x="93" y="974"/>
                    <a:pt x="278" y="974"/>
                  </a:cubicBezTo>
                  <a:cubicBezTo>
                    <a:pt x="371" y="974"/>
                    <a:pt x="487" y="974"/>
                    <a:pt x="487" y="788"/>
                  </a:cubicBezTo>
                  <a:lnTo>
                    <a:pt x="487" y="209"/>
                  </a:lnTo>
                  <a:cubicBezTo>
                    <a:pt x="487" y="116"/>
                    <a:pt x="371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1"/>
            <p:cNvSpPr/>
            <p:nvPr/>
          </p:nvSpPr>
          <p:spPr>
            <a:xfrm>
              <a:off x="179575" y="2146843"/>
              <a:ext cx="37146" cy="31190"/>
            </a:xfrm>
            <a:custGeom>
              <a:avLst/>
              <a:gdLst/>
              <a:ahLst/>
              <a:cxnLst/>
              <a:rect l="l" t="t" r="r" b="b"/>
              <a:pathLst>
                <a:path w="1160" h="974" extrusionOk="0">
                  <a:moveTo>
                    <a:pt x="673" y="0"/>
                  </a:moveTo>
                  <a:lnTo>
                    <a:pt x="93" y="673"/>
                  </a:lnTo>
                  <a:cubicBezTo>
                    <a:pt x="1" y="765"/>
                    <a:pt x="1" y="881"/>
                    <a:pt x="93" y="974"/>
                  </a:cubicBezTo>
                  <a:lnTo>
                    <a:pt x="371" y="974"/>
                  </a:lnTo>
                  <a:lnTo>
                    <a:pt x="1044" y="302"/>
                  </a:lnTo>
                  <a:cubicBezTo>
                    <a:pt x="1159" y="186"/>
                    <a:pt x="1044" y="186"/>
                    <a:pt x="951" y="93"/>
                  </a:cubicBezTo>
                  <a:cubicBezTo>
                    <a:pt x="858" y="0"/>
                    <a:pt x="765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1"/>
            <p:cNvSpPr/>
            <p:nvPr/>
          </p:nvSpPr>
          <p:spPr>
            <a:xfrm>
              <a:off x="198148" y="2103805"/>
              <a:ext cx="58633" cy="58665"/>
            </a:xfrm>
            <a:custGeom>
              <a:avLst/>
              <a:gdLst/>
              <a:ahLst/>
              <a:cxnLst/>
              <a:rect l="l" t="t" r="r" b="b"/>
              <a:pathLst>
                <a:path w="1831" h="1832" extrusionOk="0">
                  <a:moveTo>
                    <a:pt x="950" y="0"/>
                  </a:moveTo>
                  <a:cubicBezTo>
                    <a:pt x="278" y="0"/>
                    <a:pt x="0" y="371"/>
                    <a:pt x="0" y="858"/>
                  </a:cubicBezTo>
                  <a:cubicBezTo>
                    <a:pt x="0" y="1437"/>
                    <a:pt x="278" y="1831"/>
                    <a:pt x="950" y="1831"/>
                  </a:cubicBezTo>
                  <a:cubicBezTo>
                    <a:pt x="1622" y="1831"/>
                    <a:pt x="1831" y="1437"/>
                    <a:pt x="1831" y="858"/>
                  </a:cubicBezTo>
                  <a:cubicBezTo>
                    <a:pt x="1831" y="371"/>
                    <a:pt x="1622" y="0"/>
                    <a:pt x="9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1"/>
            <p:cNvSpPr/>
            <p:nvPr/>
          </p:nvSpPr>
          <p:spPr>
            <a:xfrm>
              <a:off x="219667" y="2122346"/>
              <a:ext cx="18573" cy="18605"/>
            </a:xfrm>
            <a:custGeom>
              <a:avLst/>
              <a:gdLst/>
              <a:ahLst/>
              <a:cxnLst/>
              <a:rect l="l" t="t" r="r" b="b"/>
              <a:pathLst>
                <a:path w="580" h="581" extrusionOk="0">
                  <a:moveTo>
                    <a:pt x="278" y="1"/>
                  </a:moveTo>
                  <a:cubicBezTo>
                    <a:pt x="93" y="1"/>
                    <a:pt x="0" y="186"/>
                    <a:pt x="0" y="279"/>
                  </a:cubicBezTo>
                  <a:cubicBezTo>
                    <a:pt x="0" y="487"/>
                    <a:pt x="93" y="580"/>
                    <a:pt x="278" y="580"/>
                  </a:cubicBezTo>
                  <a:cubicBezTo>
                    <a:pt x="371" y="580"/>
                    <a:pt x="580" y="487"/>
                    <a:pt x="580" y="279"/>
                  </a:cubicBezTo>
                  <a:cubicBezTo>
                    <a:pt x="580" y="186"/>
                    <a:pt x="371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3" name="Google Shape;2353;p51"/>
          <p:cNvSpPr/>
          <p:nvPr/>
        </p:nvSpPr>
        <p:spPr>
          <a:xfrm>
            <a:off x="880876" y="1643627"/>
            <a:ext cx="782400" cy="7824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450" y="1198425"/>
            <a:ext cx="2143799" cy="2146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46"/>
          <p:cNvSpPr txBox="1">
            <a:spLocks noGrp="1"/>
          </p:cNvSpPr>
          <p:nvPr>
            <p:ph type="title"/>
          </p:nvPr>
        </p:nvSpPr>
        <p:spPr>
          <a:xfrm>
            <a:off x="4572000" y="1439700"/>
            <a:ext cx="3810000" cy="1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2"/>
                </a:solidFill>
              </a:rPr>
              <a:t>Method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45" name="Google Shape;2045;p46"/>
          <p:cNvSpPr/>
          <p:nvPr/>
        </p:nvSpPr>
        <p:spPr>
          <a:xfrm>
            <a:off x="2932900" y="1605450"/>
            <a:ext cx="1332900" cy="1332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46"/>
          <p:cNvSpPr txBox="1">
            <a:spLocks noGrp="1"/>
          </p:cNvSpPr>
          <p:nvPr>
            <p:ph type="title" idx="2"/>
          </p:nvPr>
        </p:nvSpPr>
        <p:spPr>
          <a:xfrm>
            <a:off x="2867525" y="1851000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altLang="ko-KR" dirty="0" smtClean="0"/>
              <a:t>2</a:t>
            </a:r>
            <a:endParaRPr dirty="0"/>
          </a:p>
        </p:txBody>
      </p:sp>
      <p:grpSp>
        <p:nvGrpSpPr>
          <p:cNvPr id="2047" name="Google Shape;2047;p46"/>
          <p:cNvGrpSpPr/>
          <p:nvPr/>
        </p:nvGrpSpPr>
        <p:grpSpPr>
          <a:xfrm>
            <a:off x="720001" y="2769784"/>
            <a:ext cx="1585023" cy="1833727"/>
            <a:chOff x="720001" y="2769784"/>
            <a:chExt cx="1585023" cy="1833727"/>
          </a:xfrm>
        </p:grpSpPr>
        <p:sp>
          <p:nvSpPr>
            <p:cNvPr id="2048" name="Google Shape;2048;p46"/>
            <p:cNvSpPr/>
            <p:nvPr/>
          </p:nvSpPr>
          <p:spPr>
            <a:xfrm>
              <a:off x="720001" y="2769784"/>
              <a:ext cx="1585023" cy="1833727"/>
            </a:xfrm>
            <a:custGeom>
              <a:avLst/>
              <a:gdLst/>
              <a:ahLst/>
              <a:cxnLst/>
              <a:rect l="l" t="t" r="r" b="b"/>
              <a:pathLst>
                <a:path w="13356" h="15452" extrusionOk="0">
                  <a:moveTo>
                    <a:pt x="12781" y="3167"/>
                  </a:moveTo>
                  <a:cubicBezTo>
                    <a:pt x="12935" y="3260"/>
                    <a:pt x="13243" y="3507"/>
                    <a:pt x="13300" y="3717"/>
                  </a:cubicBezTo>
                  <a:cubicBezTo>
                    <a:pt x="13356" y="3923"/>
                    <a:pt x="13224" y="4189"/>
                    <a:pt x="13127" y="4400"/>
                  </a:cubicBezTo>
                  <a:cubicBezTo>
                    <a:pt x="13038" y="4596"/>
                    <a:pt x="10778" y="9348"/>
                    <a:pt x="10591" y="9741"/>
                  </a:cubicBezTo>
                  <a:cubicBezTo>
                    <a:pt x="10293" y="10367"/>
                    <a:pt x="10013" y="11057"/>
                    <a:pt x="9821" y="11590"/>
                  </a:cubicBezTo>
                  <a:cubicBezTo>
                    <a:pt x="9498" y="12468"/>
                    <a:pt x="9121" y="13425"/>
                    <a:pt x="8780" y="14345"/>
                  </a:cubicBezTo>
                  <a:cubicBezTo>
                    <a:pt x="8681" y="14615"/>
                    <a:pt x="8588" y="15046"/>
                    <a:pt x="8317" y="15260"/>
                  </a:cubicBezTo>
                  <a:cubicBezTo>
                    <a:pt x="8079" y="15451"/>
                    <a:pt x="7659" y="15354"/>
                    <a:pt x="7323" y="15283"/>
                  </a:cubicBezTo>
                  <a:cubicBezTo>
                    <a:pt x="6944" y="15209"/>
                    <a:pt x="6604" y="15106"/>
                    <a:pt x="6291" y="15008"/>
                  </a:cubicBezTo>
                  <a:cubicBezTo>
                    <a:pt x="5608" y="14794"/>
                    <a:pt x="4880" y="14546"/>
                    <a:pt x="4199" y="14285"/>
                  </a:cubicBezTo>
                  <a:cubicBezTo>
                    <a:pt x="3783" y="14126"/>
                    <a:pt x="3447" y="13971"/>
                    <a:pt x="3129" y="13846"/>
                  </a:cubicBezTo>
                  <a:cubicBezTo>
                    <a:pt x="2442" y="13574"/>
                    <a:pt x="1757" y="13304"/>
                    <a:pt x="1019" y="12986"/>
                  </a:cubicBezTo>
                  <a:cubicBezTo>
                    <a:pt x="481" y="12753"/>
                    <a:pt x="1" y="12412"/>
                    <a:pt x="20" y="11912"/>
                  </a:cubicBezTo>
                  <a:cubicBezTo>
                    <a:pt x="29" y="11702"/>
                    <a:pt x="123" y="11441"/>
                    <a:pt x="192" y="11184"/>
                  </a:cubicBezTo>
                  <a:cubicBezTo>
                    <a:pt x="263" y="10936"/>
                    <a:pt x="328" y="10675"/>
                    <a:pt x="407" y="10447"/>
                  </a:cubicBezTo>
                  <a:cubicBezTo>
                    <a:pt x="584" y="9937"/>
                    <a:pt x="809" y="9432"/>
                    <a:pt x="1019" y="8956"/>
                  </a:cubicBezTo>
                  <a:cubicBezTo>
                    <a:pt x="1673" y="7458"/>
                    <a:pt x="2256" y="5945"/>
                    <a:pt x="2924" y="4456"/>
                  </a:cubicBezTo>
                  <a:cubicBezTo>
                    <a:pt x="3349" y="3503"/>
                    <a:pt x="3905" y="2424"/>
                    <a:pt x="4414" y="1434"/>
                  </a:cubicBezTo>
                  <a:cubicBezTo>
                    <a:pt x="4745" y="790"/>
                    <a:pt x="5240" y="24"/>
                    <a:pt x="5815" y="5"/>
                  </a:cubicBezTo>
                  <a:cubicBezTo>
                    <a:pt x="6071" y="1"/>
                    <a:pt x="6379" y="122"/>
                    <a:pt x="6660" y="215"/>
                  </a:cubicBezTo>
                  <a:cubicBezTo>
                    <a:pt x="7505" y="486"/>
                    <a:pt x="8401" y="954"/>
                    <a:pt x="9261" y="1392"/>
                  </a:cubicBezTo>
                  <a:cubicBezTo>
                    <a:pt x="10190" y="1874"/>
                    <a:pt x="10979" y="2204"/>
                    <a:pt x="11880" y="2663"/>
                  </a:cubicBezTo>
                  <a:cubicBezTo>
                    <a:pt x="12183" y="2816"/>
                    <a:pt x="12478" y="2975"/>
                    <a:pt x="12781" y="3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6"/>
            <p:cNvSpPr/>
            <p:nvPr/>
          </p:nvSpPr>
          <p:spPr>
            <a:xfrm>
              <a:off x="1351705" y="2963218"/>
              <a:ext cx="800938" cy="437902"/>
            </a:xfrm>
            <a:custGeom>
              <a:avLst/>
              <a:gdLst/>
              <a:ahLst/>
              <a:cxnLst/>
              <a:rect l="l" t="t" r="r" b="b"/>
              <a:pathLst>
                <a:path w="6749" h="3690" extrusionOk="0">
                  <a:moveTo>
                    <a:pt x="6711" y="3157"/>
                  </a:moveTo>
                  <a:cubicBezTo>
                    <a:pt x="6725" y="3129"/>
                    <a:pt x="6739" y="3101"/>
                    <a:pt x="6748" y="3068"/>
                  </a:cubicBezTo>
                  <a:cubicBezTo>
                    <a:pt x="6557" y="2970"/>
                    <a:pt x="6356" y="2882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1"/>
                    <a:pt x="1938" y="766"/>
                  </a:cubicBezTo>
                  <a:cubicBezTo>
                    <a:pt x="1696" y="654"/>
                    <a:pt x="1458" y="542"/>
                    <a:pt x="1093" y="384"/>
                  </a:cubicBezTo>
                  <a:cubicBezTo>
                    <a:pt x="879" y="285"/>
                    <a:pt x="360" y="0"/>
                    <a:pt x="253" y="47"/>
                  </a:cubicBezTo>
                  <a:cubicBezTo>
                    <a:pt x="145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0"/>
                    <a:pt x="1300" y="1134"/>
                    <a:pt x="1673" y="1303"/>
                  </a:cubicBezTo>
                  <a:cubicBezTo>
                    <a:pt x="3106" y="1966"/>
                    <a:pt x="4483" y="2722"/>
                    <a:pt x="5866" y="3399"/>
                  </a:cubicBezTo>
                  <a:cubicBezTo>
                    <a:pt x="6048" y="3488"/>
                    <a:pt x="6267" y="3615"/>
                    <a:pt x="6445" y="3690"/>
                  </a:cubicBezTo>
                  <a:cubicBezTo>
                    <a:pt x="6543" y="3516"/>
                    <a:pt x="6636" y="3339"/>
                    <a:pt x="6711" y="3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6"/>
            <p:cNvSpPr/>
            <p:nvPr/>
          </p:nvSpPr>
          <p:spPr>
            <a:xfrm>
              <a:off x="1254273" y="3107760"/>
              <a:ext cx="821824" cy="446327"/>
            </a:xfrm>
            <a:custGeom>
              <a:avLst/>
              <a:gdLst/>
              <a:ahLst/>
              <a:cxnLst/>
              <a:rect l="l" t="t" r="r" b="b"/>
              <a:pathLst>
                <a:path w="6925" h="3761" extrusionOk="0">
                  <a:moveTo>
                    <a:pt x="6925" y="3172"/>
                  </a:moveTo>
                  <a:cubicBezTo>
                    <a:pt x="6687" y="3026"/>
                    <a:pt x="6416" y="2910"/>
                    <a:pt x="6164" y="2784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3"/>
                    <a:pt x="1938" y="767"/>
                  </a:cubicBezTo>
                  <a:cubicBezTo>
                    <a:pt x="1695" y="651"/>
                    <a:pt x="1457" y="538"/>
                    <a:pt x="1093" y="379"/>
                  </a:cubicBezTo>
                  <a:cubicBezTo>
                    <a:pt x="878" y="286"/>
                    <a:pt x="360" y="1"/>
                    <a:pt x="252" y="48"/>
                  </a:cubicBezTo>
                  <a:cubicBezTo>
                    <a:pt x="145" y="90"/>
                    <a:pt x="0" y="351"/>
                    <a:pt x="42" y="454"/>
                  </a:cubicBezTo>
                  <a:cubicBezTo>
                    <a:pt x="80" y="547"/>
                    <a:pt x="243" y="608"/>
                    <a:pt x="416" y="692"/>
                  </a:cubicBezTo>
                  <a:cubicBezTo>
                    <a:pt x="860" y="912"/>
                    <a:pt x="1298" y="1131"/>
                    <a:pt x="1672" y="1304"/>
                  </a:cubicBezTo>
                  <a:cubicBezTo>
                    <a:pt x="3106" y="1967"/>
                    <a:pt x="4483" y="2724"/>
                    <a:pt x="5865" y="3401"/>
                  </a:cubicBezTo>
                  <a:cubicBezTo>
                    <a:pt x="6131" y="3531"/>
                    <a:pt x="6491" y="3741"/>
                    <a:pt x="6664" y="3760"/>
                  </a:cubicBezTo>
                  <a:cubicBezTo>
                    <a:pt x="6752" y="3564"/>
                    <a:pt x="6836" y="3363"/>
                    <a:pt x="6925" y="31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6"/>
            <p:cNvSpPr/>
            <p:nvPr/>
          </p:nvSpPr>
          <p:spPr>
            <a:xfrm>
              <a:off x="1223299" y="3277934"/>
              <a:ext cx="783018" cy="427340"/>
            </a:xfrm>
            <a:custGeom>
              <a:avLst/>
              <a:gdLst/>
              <a:ahLst/>
              <a:cxnLst/>
              <a:rect l="l" t="t" r="r" b="b"/>
              <a:pathLst>
                <a:path w="6598" h="3601" extrusionOk="0">
                  <a:moveTo>
                    <a:pt x="6598" y="2989"/>
                  </a:moveTo>
                  <a:cubicBezTo>
                    <a:pt x="6453" y="2919"/>
                    <a:pt x="6304" y="2853"/>
                    <a:pt x="6164" y="2784"/>
                  </a:cubicBezTo>
                  <a:cubicBezTo>
                    <a:pt x="5290" y="2340"/>
                    <a:pt x="4511" y="1948"/>
                    <a:pt x="3619" y="1532"/>
                  </a:cubicBezTo>
                  <a:cubicBezTo>
                    <a:pt x="3076" y="1275"/>
                    <a:pt x="2522" y="1038"/>
                    <a:pt x="1933" y="762"/>
                  </a:cubicBezTo>
                  <a:cubicBezTo>
                    <a:pt x="1695" y="650"/>
                    <a:pt x="1457" y="538"/>
                    <a:pt x="1093" y="379"/>
                  </a:cubicBezTo>
                  <a:cubicBezTo>
                    <a:pt x="878" y="281"/>
                    <a:pt x="359" y="1"/>
                    <a:pt x="252" y="42"/>
                  </a:cubicBezTo>
                  <a:cubicBezTo>
                    <a:pt x="145" y="85"/>
                    <a:pt x="0" y="346"/>
                    <a:pt x="42" y="454"/>
                  </a:cubicBezTo>
                  <a:cubicBezTo>
                    <a:pt x="79" y="542"/>
                    <a:pt x="242" y="603"/>
                    <a:pt x="415" y="687"/>
                  </a:cubicBezTo>
                  <a:cubicBezTo>
                    <a:pt x="859" y="906"/>
                    <a:pt x="1298" y="1131"/>
                    <a:pt x="1671" y="1303"/>
                  </a:cubicBezTo>
                  <a:cubicBezTo>
                    <a:pt x="3100" y="1962"/>
                    <a:pt x="4483" y="2719"/>
                    <a:pt x="5865" y="3395"/>
                  </a:cubicBezTo>
                  <a:cubicBezTo>
                    <a:pt x="5986" y="3456"/>
                    <a:pt x="6130" y="3536"/>
                    <a:pt x="6261" y="3601"/>
                  </a:cubicBezTo>
                  <a:cubicBezTo>
                    <a:pt x="6378" y="3400"/>
                    <a:pt x="6485" y="3195"/>
                    <a:pt x="6598" y="2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6"/>
            <p:cNvSpPr/>
            <p:nvPr/>
          </p:nvSpPr>
          <p:spPr>
            <a:xfrm>
              <a:off x="1125630" y="3422001"/>
              <a:ext cx="795953" cy="433392"/>
            </a:xfrm>
            <a:custGeom>
              <a:avLst/>
              <a:gdLst/>
              <a:ahLst/>
              <a:cxnLst/>
              <a:rect l="l" t="t" r="r" b="b"/>
              <a:pathLst>
                <a:path w="6707" h="3652" extrusionOk="0">
                  <a:moveTo>
                    <a:pt x="6707" y="3050"/>
                  </a:moveTo>
                  <a:cubicBezTo>
                    <a:pt x="6528" y="2956"/>
                    <a:pt x="6342" y="2877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18" y="1042"/>
                    <a:pt x="1934" y="766"/>
                  </a:cubicBezTo>
                  <a:cubicBezTo>
                    <a:pt x="1696" y="654"/>
                    <a:pt x="1457" y="542"/>
                    <a:pt x="1093" y="384"/>
                  </a:cubicBezTo>
                  <a:cubicBezTo>
                    <a:pt x="879" y="285"/>
                    <a:pt x="360" y="1"/>
                    <a:pt x="253" y="48"/>
                  </a:cubicBezTo>
                  <a:cubicBezTo>
                    <a:pt x="141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1"/>
                    <a:pt x="1299" y="1130"/>
                    <a:pt x="1673" y="1303"/>
                  </a:cubicBezTo>
                  <a:cubicBezTo>
                    <a:pt x="3101" y="1966"/>
                    <a:pt x="4479" y="2723"/>
                    <a:pt x="5866" y="3400"/>
                  </a:cubicBezTo>
                  <a:cubicBezTo>
                    <a:pt x="6020" y="3475"/>
                    <a:pt x="6202" y="3578"/>
                    <a:pt x="6360" y="3652"/>
                  </a:cubicBezTo>
                  <a:cubicBezTo>
                    <a:pt x="6477" y="3451"/>
                    <a:pt x="6595" y="3251"/>
                    <a:pt x="6707" y="3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6"/>
            <p:cNvSpPr/>
            <p:nvPr/>
          </p:nvSpPr>
          <p:spPr>
            <a:xfrm>
              <a:off x="1064157" y="3563220"/>
              <a:ext cx="801412" cy="437427"/>
            </a:xfrm>
            <a:custGeom>
              <a:avLst/>
              <a:gdLst/>
              <a:ahLst/>
              <a:cxnLst/>
              <a:rect l="l" t="t" r="r" b="b"/>
              <a:pathLst>
                <a:path w="6753" h="3686" extrusionOk="0">
                  <a:moveTo>
                    <a:pt x="6715" y="3153"/>
                  </a:moveTo>
                  <a:cubicBezTo>
                    <a:pt x="6729" y="3125"/>
                    <a:pt x="6738" y="3097"/>
                    <a:pt x="6753" y="3069"/>
                  </a:cubicBezTo>
                  <a:cubicBezTo>
                    <a:pt x="6561" y="2966"/>
                    <a:pt x="6361" y="2878"/>
                    <a:pt x="6169" y="2780"/>
                  </a:cubicBezTo>
                  <a:cubicBezTo>
                    <a:pt x="5296" y="2341"/>
                    <a:pt x="4516" y="1949"/>
                    <a:pt x="3624" y="1533"/>
                  </a:cubicBezTo>
                  <a:cubicBezTo>
                    <a:pt x="3083" y="1276"/>
                    <a:pt x="2522" y="1037"/>
                    <a:pt x="1938" y="763"/>
                  </a:cubicBezTo>
                  <a:cubicBezTo>
                    <a:pt x="1700" y="651"/>
                    <a:pt x="1462" y="539"/>
                    <a:pt x="1098" y="380"/>
                  </a:cubicBezTo>
                  <a:cubicBezTo>
                    <a:pt x="883" y="281"/>
                    <a:pt x="365" y="1"/>
                    <a:pt x="257" y="43"/>
                  </a:cubicBezTo>
                  <a:cubicBezTo>
                    <a:pt x="145" y="85"/>
                    <a:pt x="1" y="347"/>
                    <a:pt x="47" y="455"/>
                  </a:cubicBezTo>
                  <a:cubicBezTo>
                    <a:pt x="85" y="543"/>
                    <a:pt x="249" y="604"/>
                    <a:pt x="421" y="688"/>
                  </a:cubicBezTo>
                  <a:cubicBezTo>
                    <a:pt x="859" y="907"/>
                    <a:pt x="1303" y="1132"/>
                    <a:pt x="1677" y="1300"/>
                  </a:cubicBezTo>
                  <a:cubicBezTo>
                    <a:pt x="3106" y="1962"/>
                    <a:pt x="4484" y="2718"/>
                    <a:pt x="5870" y="3396"/>
                  </a:cubicBezTo>
                  <a:cubicBezTo>
                    <a:pt x="6048" y="3485"/>
                    <a:pt x="6272" y="3610"/>
                    <a:pt x="6449" y="3686"/>
                  </a:cubicBezTo>
                  <a:cubicBezTo>
                    <a:pt x="6542" y="3513"/>
                    <a:pt x="6636" y="3340"/>
                    <a:pt x="6715" y="31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6"/>
            <p:cNvSpPr/>
            <p:nvPr/>
          </p:nvSpPr>
          <p:spPr>
            <a:xfrm>
              <a:off x="1436557" y="2834578"/>
              <a:ext cx="106570" cy="59455"/>
            </a:xfrm>
            <a:custGeom>
              <a:avLst/>
              <a:gdLst/>
              <a:ahLst/>
              <a:cxnLst/>
              <a:rect l="l" t="t" r="r" b="b"/>
              <a:pathLst>
                <a:path w="898" h="501" extrusionOk="0">
                  <a:moveTo>
                    <a:pt x="1" y="117"/>
                  </a:moveTo>
                  <a:cubicBezTo>
                    <a:pt x="89" y="48"/>
                    <a:pt x="197" y="1"/>
                    <a:pt x="299" y="1"/>
                  </a:cubicBezTo>
                  <a:cubicBezTo>
                    <a:pt x="434" y="1"/>
                    <a:pt x="897" y="127"/>
                    <a:pt x="799" y="323"/>
                  </a:cubicBezTo>
                  <a:cubicBezTo>
                    <a:pt x="710" y="501"/>
                    <a:pt x="19" y="356"/>
                    <a:pt x="1" y="1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6"/>
            <p:cNvSpPr/>
            <p:nvPr/>
          </p:nvSpPr>
          <p:spPr>
            <a:xfrm>
              <a:off x="1303048" y="2823067"/>
              <a:ext cx="85327" cy="72034"/>
            </a:xfrm>
            <a:custGeom>
              <a:avLst/>
              <a:gdLst/>
              <a:ahLst/>
              <a:cxnLst/>
              <a:rect l="l" t="t" r="r" b="b"/>
              <a:pathLst>
                <a:path w="719" h="607" extrusionOk="0">
                  <a:moveTo>
                    <a:pt x="705" y="332"/>
                  </a:moveTo>
                  <a:cubicBezTo>
                    <a:pt x="589" y="457"/>
                    <a:pt x="369" y="606"/>
                    <a:pt x="257" y="528"/>
                  </a:cubicBezTo>
                  <a:cubicBezTo>
                    <a:pt x="1" y="332"/>
                    <a:pt x="719" y="0"/>
                    <a:pt x="705" y="3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6"/>
            <p:cNvSpPr/>
            <p:nvPr/>
          </p:nvSpPr>
          <p:spPr>
            <a:xfrm>
              <a:off x="1401073" y="2892846"/>
              <a:ext cx="50556" cy="43315"/>
            </a:xfrm>
            <a:custGeom>
              <a:avLst/>
              <a:gdLst/>
              <a:ahLst/>
              <a:cxnLst/>
              <a:rect l="l" t="t" r="r" b="b"/>
              <a:pathLst>
                <a:path w="426" h="365" extrusionOk="0">
                  <a:moveTo>
                    <a:pt x="425" y="169"/>
                  </a:moveTo>
                  <a:cubicBezTo>
                    <a:pt x="407" y="197"/>
                    <a:pt x="397" y="225"/>
                    <a:pt x="412" y="253"/>
                  </a:cubicBezTo>
                  <a:cubicBezTo>
                    <a:pt x="290" y="355"/>
                    <a:pt x="155" y="365"/>
                    <a:pt x="0" y="262"/>
                  </a:cubicBezTo>
                  <a:cubicBezTo>
                    <a:pt x="0" y="229"/>
                    <a:pt x="9" y="197"/>
                    <a:pt x="0" y="164"/>
                  </a:cubicBezTo>
                  <a:cubicBezTo>
                    <a:pt x="122" y="61"/>
                    <a:pt x="309" y="1"/>
                    <a:pt x="425" y="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6"/>
            <p:cNvSpPr/>
            <p:nvPr/>
          </p:nvSpPr>
          <p:spPr>
            <a:xfrm>
              <a:off x="2126412" y="3137190"/>
              <a:ext cx="102654" cy="119266"/>
            </a:xfrm>
            <a:custGeom>
              <a:avLst/>
              <a:gdLst/>
              <a:ahLst/>
              <a:cxnLst/>
              <a:rect l="l" t="t" r="r" b="b"/>
              <a:pathLst>
                <a:path w="865" h="1005" extrusionOk="0">
                  <a:moveTo>
                    <a:pt x="865" y="575"/>
                  </a:moveTo>
                  <a:cubicBezTo>
                    <a:pt x="744" y="1004"/>
                    <a:pt x="1" y="463"/>
                    <a:pt x="132" y="234"/>
                  </a:cubicBezTo>
                  <a:cubicBezTo>
                    <a:pt x="267" y="0"/>
                    <a:pt x="795" y="332"/>
                    <a:pt x="865" y="5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6"/>
            <p:cNvSpPr/>
            <p:nvPr/>
          </p:nvSpPr>
          <p:spPr>
            <a:xfrm>
              <a:off x="1955758" y="3061241"/>
              <a:ext cx="145970" cy="116418"/>
            </a:xfrm>
            <a:custGeom>
              <a:avLst/>
              <a:gdLst/>
              <a:ahLst/>
              <a:cxnLst/>
              <a:rect l="l" t="t" r="r" b="b"/>
              <a:pathLst>
                <a:path w="1230" h="981" extrusionOk="0">
                  <a:moveTo>
                    <a:pt x="846" y="347"/>
                  </a:moveTo>
                  <a:cubicBezTo>
                    <a:pt x="1070" y="472"/>
                    <a:pt x="1229" y="547"/>
                    <a:pt x="1130" y="715"/>
                  </a:cubicBezTo>
                  <a:cubicBezTo>
                    <a:pt x="977" y="981"/>
                    <a:pt x="1" y="505"/>
                    <a:pt x="150" y="224"/>
                  </a:cubicBezTo>
                  <a:cubicBezTo>
                    <a:pt x="266" y="0"/>
                    <a:pt x="636" y="224"/>
                    <a:pt x="846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6"/>
            <p:cNvSpPr/>
            <p:nvPr/>
          </p:nvSpPr>
          <p:spPr>
            <a:xfrm>
              <a:off x="2172932" y="3254081"/>
              <a:ext cx="65627" cy="83901"/>
            </a:xfrm>
            <a:custGeom>
              <a:avLst/>
              <a:gdLst/>
              <a:ahLst/>
              <a:cxnLst/>
              <a:rect l="l" t="t" r="r" b="b"/>
              <a:pathLst>
                <a:path w="553" h="707" extrusionOk="0">
                  <a:moveTo>
                    <a:pt x="524" y="280"/>
                  </a:moveTo>
                  <a:cubicBezTo>
                    <a:pt x="552" y="482"/>
                    <a:pt x="324" y="706"/>
                    <a:pt x="173" y="580"/>
                  </a:cubicBezTo>
                  <a:cubicBezTo>
                    <a:pt x="1" y="431"/>
                    <a:pt x="324" y="0"/>
                    <a:pt x="524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6"/>
            <p:cNvSpPr/>
            <p:nvPr/>
          </p:nvSpPr>
          <p:spPr>
            <a:xfrm>
              <a:off x="1622283" y="4506894"/>
              <a:ext cx="105265" cy="58387"/>
            </a:xfrm>
            <a:custGeom>
              <a:avLst/>
              <a:gdLst/>
              <a:ahLst/>
              <a:cxnLst/>
              <a:rect l="l" t="t" r="r" b="b"/>
              <a:pathLst>
                <a:path w="887" h="492" extrusionOk="0">
                  <a:moveTo>
                    <a:pt x="186" y="95"/>
                  </a:moveTo>
                  <a:cubicBezTo>
                    <a:pt x="0" y="384"/>
                    <a:pt x="887" y="492"/>
                    <a:pt x="770" y="169"/>
                  </a:cubicBezTo>
                  <a:cubicBezTo>
                    <a:pt x="714" y="1"/>
                    <a:pt x="341" y="39"/>
                    <a:pt x="186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6"/>
            <p:cNvSpPr/>
            <p:nvPr/>
          </p:nvSpPr>
          <p:spPr>
            <a:xfrm>
              <a:off x="1424927" y="4453255"/>
              <a:ext cx="179555" cy="101584"/>
            </a:xfrm>
            <a:custGeom>
              <a:avLst/>
              <a:gdLst/>
              <a:ahLst/>
              <a:cxnLst/>
              <a:rect l="l" t="t" r="r" b="b"/>
              <a:pathLst>
                <a:path w="1513" h="856" extrusionOk="0">
                  <a:moveTo>
                    <a:pt x="1312" y="817"/>
                  </a:moveTo>
                  <a:cubicBezTo>
                    <a:pt x="1383" y="799"/>
                    <a:pt x="1513" y="720"/>
                    <a:pt x="1467" y="584"/>
                  </a:cubicBezTo>
                  <a:cubicBezTo>
                    <a:pt x="1401" y="401"/>
                    <a:pt x="1023" y="332"/>
                    <a:pt x="879" y="276"/>
                  </a:cubicBezTo>
                  <a:cubicBezTo>
                    <a:pt x="701" y="205"/>
                    <a:pt x="402" y="0"/>
                    <a:pt x="239" y="131"/>
                  </a:cubicBezTo>
                  <a:cubicBezTo>
                    <a:pt x="0" y="323"/>
                    <a:pt x="495" y="561"/>
                    <a:pt x="668" y="636"/>
                  </a:cubicBezTo>
                  <a:cubicBezTo>
                    <a:pt x="761" y="677"/>
                    <a:pt x="855" y="705"/>
                    <a:pt x="935" y="733"/>
                  </a:cubicBezTo>
                  <a:cubicBezTo>
                    <a:pt x="1075" y="785"/>
                    <a:pt x="1177" y="855"/>
                    <a:pt x="1312" y="8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6"/>
            <p:cNvSpPr/>
            <p:nvPr/>
          </p:nvSpPr>
          <p:spPr>
            <a:xfrm>
              <a:off x="1135599" y="3970618"/>
              <a:ext cx="574268" cy="456652"/>
            </a:xfrm>
            <a:custGeom>
              <a:avLst/>
              <a:gdLst/>
              <a:ahLst/>
              <a:cxnLst/>
              <a:rect l="l" t="t" r="r" b="b"/>
              <a:pathLst>
                <a:path w="4839" h="3848" extrusionOk="0">
                  <a:moveTo>
                    <a:pt x="3186" y="1700"/>
                  </a:moveTo>
                  <a:cubicBezTo>
                    <a:pt x="3442" y="1733"/>
                    <a:pt x="3755" y="1466"/>
                    <a:pt x="3955" y="1667"/>
                  </a:cubicBezTo>
                  <a:cubicBezTo>
                    <a:pt x="4166" y="1873"/>
                    <a:pt x="3843" y="2209"/>
                    <a:pt x="3793" y="2498"/>
                  </a:cubicBezTo>
                  <a:cubicBezTo>
                    <a:pt x="4078" y="2517"/>
                    <a:pt x="4390" y="2386"/>
                    <a:pt x="4605" y="2606"/>
                  </a:cubicBezTo>
                  <a:cubicBezTo>
                    <a:pt x="4839" y="2843"/>
                    <a:pt x="4731" y="3578"/>
                    <a:pt x="4577" y="3848"/>
                  </a:cubicBezTo>
                  <a:cubicBezTo>
                    <a:pt x="4507" y="3647"/>
                    <a:pt x="4493" y="3530"/>
                    <a:pt x="4479" y="3330"/>
                  </a:cubicBezTo>
                  <a:cubicBezTo>
                    <a:pt x="4465" y="3203"/>
                    <a:pt x="4511" y="2910"/>
                    <a:pt x="4414" y="2807"/>
                  </a:cubicBezTo>
                  <a:cubicBezTo>
                    <a:pt x="4199" y="2587"/>
                    <a:pt x="3802" y="2928"/>
                    <a:pt x="3601" y="2737"/>
                  </a:cubicBezTo>
                  <a:cubicBezTo>
                    <a:pt x="3405" y="2550"/>
                    <a:pt x="3619" y="2195"/>
                    <a:pt x="3709" y="1925"/>
                  </a:cubicBezTo>
                  <a:cubicBezTo>
                    <a:pt x="3475" y="1807"/>
                    <a:pt x="3087" y="2223"/>
                    <a:pt x="2868" y="2069"/>
                  </a:cubicBezTo>
                  <a:cubicBezTo>
                    <a:pt x="2667" y="1925"/>
                    <a:pt x="2812" y="1714"/>
                    <a:pt x="2929" y="1490"/>
                  </a:cubicBezTo>
                  <a:cubicBezTo>
                    <a:pt x="2499" y="1639"/>
                    <a:pt x="1841" y="2507"/>
                    <a:pt x="1468" y="2205"/>
                  </a:cubicBezTo>
                  <a:cubicBezTo>
                    <a:pt x="1238" y="2018"/>
                    <a:pt x="1412" y="1733"/>
                    <a:pt x="1524" y="1485"/>
                  </a:cubicBezTo>
                  <a:cubicBezTo>
                    <a:pt x="1182" y="1714"/>
                    <a:pt x="453" y="2634"/>
                    <a:pt x="169" y="2121"/>
                  </a:cubicBezTo>
                  <a:cubicBezTo>
                    <a:pt x="1" y="1821"/>
                    <a:pt x="369" y="1162"/>
                    <a:pt x="753" y="705"/>
                  </a:cubicBezTo>
                  <a:cubicBezTo>
                    <a:pt x="981" y="434"/>
                    <a:pt x="1373" y="0"/>
                    <a:pt x="1602" y="149"/>
                  </a:cubicBezTo>
                  <a:cubicBezTo>
                    <a:pt x="1873" y="328"/>
                    <a:pt x="1682" y="626"/>
                    <a:pt x="1602" y="850"/>
                  </a:cubicBezTo>
                  <a:cubicBezTo>
                    <a:pt x="1888" y="776"/>
                    <a:pt x="2162" y="154"/>
                    <a:pt x="2453" y="188"/>
                  </a:cubicBezTo>
                  <a:cubicBezTo>
                    <a:pt x="2756" y="374"/>
                    <a:pt x="2494" y="658"/>
                    <a:pt x="2359" y="906"/>
                  </a:cubicBezTo>
                  <a:cubicBezTo>
                    <a:pt x="2218" y="1158"/>
                    <a:pt x="2102" y="1397"/>
                    <a:pt x="2028" y="1546"/>
                  </a:cubicBezTo>
                  <a:cubicBezTo>
                    <a:pt x="2317" y="1466"/>
                    <a:pt x="3054" y="705"/>
                    <a:pt x="3363" y="813"/>
                  </a:cubicBezTo>
                  <a:cubicBezTo>
                    <a:pt x="3746" y="953"/>
                    <a:pt x="3414" y="1420"/>
                    <a:pt x="3186" y="1700"/>
                  </a:cubicBezTo>
                  <a:close/>
                  <a:moveTo>
                    <a:pt x="632" y="1718"/>
                  </a:moveTo>
                  <a:cubicBezTo>
                    <a:pt x="837" y="1597"/>
                    <a:pt x="1042" y="1350"/>
                    <a:pt x="1248" y="1219"/>
                  </a:cubicBezTo>
                  <a:cubicBezTo>
                    <a:pt x="1201" y="1041"/>
                    <a:pt x="1332" y="860"/>
                    <a:pt x="1345" y="677"/>
                  </a:cubicBezTo>
                  <a:cubicBezTo>
                    <a:pt x="1061" y="1022"/>
                    <a:pt x="776" y="1373"/>
                    <a:pt x="632" y="1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3" name="Google Shape;2063;p46"/>
          <p:cNvGrpSpPr/>
          <p:nvPr/>
        </p:nvGrpSpPr>
        <p:grpSpPr>
          <a:xfrm>
            <a:off x="2159045" y="2981222"/>
            <a:ext cx="197572" cy="1410843"/>
            <a:chOff x="6323969" y="2098536"/>
            <a:chExt cx="157579" cy="1125254"/>
          </a:xfrm>
        </p:grpSpPr>
        <p:sp>
          <p:nvSpPr>
            <p:cNvPr id="2064" name="Google Shape;2064;p46"/>
            <p:cNvSpPr/>
            <p:nvPr/>
          </p:nvSpPr>
          <p:spPr>
            <a:xfrm>
              <a:off x="6359292" y="3108558"/>
              <a:ext cx="63215" cy="115232"/>
            </a:xfrm>
            <a:custGeom>
              <a:avLst/>
              <a:gdLst/>
              <a:ahLst/>
              <a:cxnLst/>
              <a:rect l="l" t="t" r="r" b="b"/>
              <a:pathLst>
                <a:path w="621" h="1132" extrusionOk="0">
                  <a:moveTo>
                    <a:pt x="621" y="1"/>
                  </a:moveTo>
                  <a:lnTo>
                    <a:pt x="0" y="11"/>
                  </a:lnTo>
                  <a:cubicBezTo>
                    <a:pt x="46" y="192"/>
                    <a:pt x="93" y="375"/>
                    <a:pt x="136" y="557"/>
                  </a:cubicBezTo>
                  <a:cubicBezTo>
                    <a:pt x="177" y="711"/>
                    <a:pt x="210" y="875"/>
                    <a:pt x="248" y="1000"/>
                  </a:cubicBezTo>
                  <a:cubicBezTo>
                    <a:pt x="261" y="1043"/>
                    <a:pt x="270" y="1112"/>
                    <a:pt x="317" y="1131"/>
                  </a:cubicBezTo>
                  <a:cubicBezTo>
                    <a:pt x="322" y="1131"/>
                    <a:pt x="326" y="1127"/>
                    <a:pt x="332" y="1127"/>
                  </a:cubicBezTo>
                  <a:cubicBezTo>
                    <a:pt x="438" y="800"/>
                    <a:pt x="509" y="436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6"/>
            <p:cNvSpPr/>
            <p:nvPr/>
          </p:nvSpPr>
          <p:spPr>
            <a:xfrm>
              <a:off x="6326412" y="2948839"/>
              <a:ext cx="127549" cy="160836"/>
            </a:xfrm>
            <a:custGeom>
              <a:avLst/>
              <a:gdLst/>
              <a:ahLst/>
              <a:cxnLst/>
              <a:rect l="l" t="t" r="r" b="b"/>
              <a:pathLst>
                <a:path w="1253" h="1580" extrusionOk="0">
                  <a:moveTo>
                    <a:pt x="617" y="1"/>
                  </a:moveTo>
                  <a:cubicBezTo>
                    <a:pt x="552" y="1"/>
                    <a:pt x="477" y="6"/>
                    <a:pt x="369" y="15"/>
                  </a:cubicBezTo>
                  <a:cubicBezTo>
                    <a:pt x="291" y="24"/>
                    <a:pt x="164" y="24"/>
                    <a:pt x="108" y="62"/>
                  </a:cubicBezTo>
                  <a:cubicBezTo>
                    <a:pt x="56" y="95"/>
                    <a:pt x="0" y="287"/>
                    <a:pt x="5" y="352"/>
                  </a:cubicBezTo>
                  <a:cubicBezTo>
                    <a:pt x="10" y="436"/>
                    <a:pt x="61" y="548"/>
                    <a:pt x="89" y="651"/>
                  </a:cubicBezTo>
                  <a:cubicBezTo>
                    <a:pt x="168" y="953"/>
                    <a:pt x="248" y="1272"/>
                    <a:pt x="323" y="1580"/>
                  </a:cubicBezTo>
                  <a:lnTo>
                    <a:pt x="944" y="1570"/>
                  </a:lnTo>
                  <a:cubicBezTo>
                    <a:pt x="948" y="1556"/>
                    <a:pt x="953" y="1542"/>
                    <a:pt x="957" y="1524"/>
                  </a:cubicBezTo>
                  <a:cubicBezTo>
                    <a:pt x="1028" y="1253"/>
                    <a:pt x="1108" y="968"/>
                    <a:pt x="1177" y="683"/>
                  </a:cubicBezTo>
                  <a:cubicBezTo>
                    <a:pt x="1201" y="589"/>
                    <a:pt x="1252" y="445"/>
                    <a:pt x="1243" y="393"/>
                  </a:cubicBezTo>
                  <a:cubicBezTo>
                    <a:pt x="1229" y="337"/>
                    <a:pt x="1088" y="108"/>
                    <a:pt x="1060" y="85"/>
                  </a:cubicBezTo>
                  <a:cubicBezTo>
                    <a:pt x="976" y="15"/>
                    <a:pt x="743" y="6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6"/>
            <p:cNvSpPr/>
            <p:nvPr/>
          </p:nvSpPr>
          <p:spPr>
            <a:xfrm>
              <a:off x="6323969" y="2182314"/>
              <a:ext cx="146585" cy="808049"/>
            </a:xfrm>
            <a:custGeom>
              <a:avLst/>
              <a:gdLst/>
              <a:ahLst/>
              <a:cxnLst/>
              <a:rect l="l" t="t" r="r" b="b"/>
              <a:pathLst>
                <a:path w="1440" h="7938" extrusionOk="0">
                  <a:moveTo>
                    <a:pt x="1043" y="7705"/>
                  </a:moveTo>
                  <a:cubicBezTo>
                    <a:pt x="963" y="7755"/>
                    <a:pt x="916" y="7826"/>
                    <a:pt x="828" y="7877"/>
                  </a:cubicBezTo>
                  <a:cubicBezTo>
                    <a:pt x="763" y="7817"/>
                    <a:pt x="711" y="7722"/>
                    <a:pt x="651" y="7648"/>
                  </a:cubicBezTo>
                  <a:cubicBezTo>
                    <a:pt x="576" y="7681"/>
                    <a:pt x="543" y="7807"/>
                    <a:pt x="445" y="7858"/>
                  </a:cubicBezTo>
                  <a:cubicBezTo>
                    <a:pt x="384" y="7789"/>
                    <a:pt x="319" y="7727"/>
                    <a:pt x="263" y="7653"/>
                  </a:cubicBezTo>
                  <a:cubicBezTo>
                    <a:pt x="169" y="7718"/>
                    <a:pt x="146" y="7858"/>
                    <a:pt x="43" y="7891"/>
                  </a:cubicBezTo>
                  <a:cubicBezTo>
                    <a:pt x="1" y="7727"/>
                    <a:pt x="34" y="7559"/>
                    <a:pt x="39" y="7396"/>
                  </a:cubicBezTo>
                  <a:cubicBezTo>
                    <a:pt x="108" y="4949"/>
                    <a:pt x="151" y="2460"/>
                    <a:pt x="230" y="4"/>
                  </a:cubicBezTo>
                  <a:cubicBezTo>
                    <a:pt x="636" y="0"/>
                    <a:pt x="1033" y="18"/>
                    <a:pt x="1425" y="37"/>
                  </a:cubicBezTo>
                  <a:cubicBezTo>
                    <a:pt x="1440" y="93"/>
                    <a:pt x="1440" y="182"/>
                    <a:pt x="1440" y="275"/>
                  </a:cubicBezTo>
                  <a:cubicBezTo>
                    <a:pt x="1379" y="2615"/>
                    <a:pt x="1328" y="5033"/>
                    <a:pt x="1272" y="7401"/>
                  </a:cubicBezTo>
                  <a:cubicBezTo>
                    <a:pt x="1267" y="7578"/>
                    <a:pt x="1276" y="7765"/>
                    <a:pt x="1257" y="7929"/>
                  </a:cubicBezTo>
                  <a:cubicBezTo>
                    <a:pt x="1164" y="7938"/>
                    <a:pt x="1108" y="7765"/>
                    <a:pt x="1043" y="77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6"/>
            <p:cNvSpPr/>
            <p:nvPr/>
          </p:nvSpPr>
          <p:spPr>
            <a:xfrm>
              <a:off x="6348706" y="2098536"/>
              <a:ext cx="125208" cy="95687"/>
            </a:xfrm>
            <a:custGeom>
              <a:avLst/>
              <a:gdLst/>
              <a:ahLst/>
              <a:cxnLst/>
              <a:rect l="l" t="t" r="r" b="b"/>
              <a:pathLst>
                <a:path w="1230" h="940" extrusionOk="0">
                  <a:moveTo>
                    <a:pt x="1187" y="869"/>
                  </a:moveTo>
                  <a:cubicBezTo>
                    <a:pt x="753" y="940"/>
                    <a:pt x="393" y="851"/>
                    <a:pt x="1" y="836"/>
                  </a:cubicBezTo>
                  <a:cubicBezTo>
                    <a:pt x="1" y="621"/>
                    <a:pt x="109" y="351"/>
                    <a:pt x="318" y="239"/>
                  </a:cubicBezTo>
                  <a:cubicBezTo>
                    <a:pt x="757" y="0"/>
                    <a:pt x="1229" y="356"/>
                    <a:pt x="1187" y="8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6"/>
            <p:cNvSpPr/>
            <p:nvPr/>
          </p:nvSpPr>
          <p:spPr>
            <a:xfrm>
              <a:off x="6333131" y="2179871"/>
              <a:ext cx="148417" cy="126531"/>
            </a:xfrm>
            <a:custGeom>
              <a:avLst/>
              <a:gdLst/>
              <a:ahLst/>
              <a:cxnLst/>
              <a:rect l="l" t="t" r="r" b="b"/>
              <a:pathLst>
                <a:path w="1458" h="1243" extrusionOk="0">
                  <a:moveTo>
                    <a:pt x="93" y="1219"/>
                  </a:moveTo>
                  <a:cubicBezTo>
                    <a:pt x="121" y="1126"/>
                    <a:pt x="98" y="1037"/>
                    <a:pt x="37" y="925"/>
                  </a:cubicBezTo>
                  <a:cubicBezTo>
                    <a:pt x="42" y="869"/>
                    <a:pt x="84" y="831"/>
                    <a:pt x="93" y="780"/>
                  </a:cubicBezTo>
                  <a:cubicBezTo>
                    <a:pt x="0" y="663"/>
                    <a:pt x="112" y="565"/>
                    <a:pt x="107" y="477"/>
                  </a:cubicBezTo>
                  <a:cubicBezTo>
                    <a:pt x="107" y="434"/>
                    <a:pt x="79" y="402"/>
                    <a:pt x="79" y="365"/>
                  </a:cubicBezTo>
                  <a:cubicBezTo>
                    <a:pt x="79" y="304"/>
                    <a:pt x="121" y="262"/>
                    <a:pt x="130" y="201"/>
                  </a:cubicBezTo>
                  <a:cubicBezTo>
                    <a:pt x="140" y="145"/>
                    <a:pt x="102" y="93"/>
                    <a:pt x="130" y="42"/>
                  </a:cubicBezTo>
                  <a:cubicBezTo>
                    <a:pt x="346" y="0"/>
                    <a:pt x="555" y="37"/>
                    <a:pt x="751" y="52"/>
                  </a:cubicBezTo>
                  <a:cubicBezTo>
                    <a:pt x="957" y="65"/>
                    <a:pt x="1158" y="37"/>
                    <a:pt x="1363" y="74"/>
                  </a:cubicBezTo>
                  <a:cubicBezTo>
                    <a:pt x="1457" y="206"/>
                    <a:pt x="1378" y="327"/>
                    <a:pt x="1378" y="444"/>
                  </a:cubicBezTo>
                  <a:cubicBezTo>
                    <a:pt x="1378" y="509"/>
                    <a:pt x="1410" y="574"/>
                    <a:pt x="1410" y="640"/>
                  </a:cubicBezTo>
                  <a:cubicBezTo>
                    <a:pt x="1410" y="738"/>
                    <a:pt x="1317" y="831"/>
                    <a:pt x="1415" y="986"/>
                  </a:cubicBezTo>
                  <a:cubicBezTo>
                    <a:pt x="1387" y="1065"/>
                    <a:pt x="1312" y="1121"/>
                    <a:pt x="1331" y="1223"/>
                  </a:cubicBezTo>
                  <a:cubicBezTo>
                    <a:pt x="1322" y="1233"/>
                    <a:pt x="1317" y="1242"/>
                    <a:pt x="1307" y="1229"/>
                  </a:cubicBezTo>
                  <a:cubicBezTo>
                    <a:pt x="901" y="1233"/>
                    <a:pt x="490" y="1242"/>
                    <a:pt x="93" y="1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6"/>
            <p:cNvSpPr/>
            <p:nvPr/>
          </p:nvSpPr>
          <p:spPr>
            <a:xfrm>
              <a:off x="6394819" y="2346206"/>
              <a:ext cx="59143" cy="97520"/>
            </a:xfrm>
            <a:custGeom>
              <a:avLst/>
              <a:gdLst/>
              <a:ahLst/>
              <a:cxnLst/>
              <a:rect l="l" t="t" r="r" b="b"/>
              <a:pathLst>
                <a:path w="581" h="958" extrusionOk="0">
                  <a:moveTo>
                    <a:pt x="369" y="761"/>
                  </a:moveTo>
                  <a:cubicBezTo>
                    <a:pt x="67" y="957"/>
                    <a:pt x="1" y="75"/>
                    <a:pt x="267" y="43"/>
                  </a:cubicBezTo>
                  <a:cubicBezTo>
                    <a:pt x="580" y="0"/>
                    <a:pt x="505" y="575"/>
                    <a:pt x="397" y="738"/>
                  </a:cubicBezTo>
                  <a:cubicBezTo>
                    <a:pt x="388" y="752"/>
                    <a:pt x="379" y="757"/>
                    <a:pt x="369" y="76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6"/>
            <p:cNvSpPr/>
            <p:nvPr/>
          </p:nvSpPr>
          <p:spPr>
            <a:xfrm>
              <a:off x="6402963" y="2252961"/>
              <a:ext cx="55173" cy="75328"/>
            </a:xfrm>
            <a:custGeom>
              <a:avLst/>
              <a:gdLst/>
              <a:ahLst/>
              <a:cxnLst/>
              <a:rect l="l" t="t" r="r" b="b"/>
              <a:pathLst>
                <a:path w="542" h="740" extrusionOk="0">
                  <a:moveTo>
                    <a:pt x="360" y="613"/>
                  </a:moveTo>
                  <a:cubicBezTo>
                    <a:pt x="99" y="739"/>
                    <a:pt x="0" y="1"/>
                    <a:pt x="299" y="20"/>
                  </a:cubicBezTo>
                  <a:cubicBezTo>
                    <a:pt x="528" y="29"/>
                    <a:pt x="542" y="529"/>
                    <a:pt x="360" y="6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6"/>
            <p:cNvSpPr/>
            <p:nvPr/>
          </p:nvSpPr>
          <p:spPr>
            <a:xfrm>
              <a:off x="6342089" y="2884301"/>
              <a:ext cx="32880" cy="106070"/>
            </a:xfrm>
            <a:custGeom>
              <a:avLst/>
              <a:gdLst/>
              <a:ahLst/>
              <a:cxnLst/>
              <a:rect l="l" t="t" r="r" b="b"/>
              <a:pathLst>
                <a:path w="323" h="1042" extrusionOk="0">
                  <a:moveTo>
                    <a:pt x="239" y="18"/>
                  </a:moveTo>
                  <a:cubicBezTo>
                    <a:pt x="323" y="164"/>
                    <a:pt x="318" y="444"/>
                    <a:pt x="295" y="724"/>
                  </a:cubicBezTo>
                  <a:cubicBezTo>
                    <a:pt x="286" y="841"/>
                    <a:pt x="267" y="1033"/>
                    <a:pt x="159" y="1037"/>
                  </a:cubicBezTo>
                  <a:cubicBezTo>
                    <a:pt x="33" y="1042"/>
                    <a:pt x="19" y="817"/>
                    <a:pt x="14" y="738"/>
                  </a:cubicBezTo>
                  <a:cubicBezTo>
                    <a:pt x="1" y="490"/>
                    <a:pt x="33" y="187"/>
                    <a:pt x="98" y="29"/>
                  </a:cubicBezTo>
                  <a:cubicBezTo>
                    <a:pt x="126" y="1"/>
                    <a:pt x="197" y="1"/>
                    <a:pt x="239" y="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46"/>
          <p:cNvGrpSpPr/>
          <p:nvPr/>
        </p:nvGrpSpPr>
        <p:grpSpPr>
          <a:xfrm rot="-2700000">
            <a:off x="258366" y="240856"/>
            <a:ext cx="1585008" cy="1833710"/>
            <a:chOff x="720001" y="2769784"/>
            <a:chExt cx="1585023" cy="1833727"/>
          </a:xfrm>
        </p:grpSpPr>
        <p:sp>
          <p:nvSpPr>
            <p:cNvPr id="2073" name="Google Shape;2073;p46"/>
            <p:cNvSpPr/>
            <p:nvPr/>
          </p:nvSpPr>
          <p:spPr>
            <a:xfrm>
              <a:off x="720001" y="2769784"/>
              <a:ext cx="1585023" cy="1833727"/>
            </a:xfrm>
            <a:custGeom>
              <a:avLst/>
              <a:gdLst/>
              <a:ahLst/>
              <a:cxnLst/>
              <a:rect l="l" t="t" r="r" b="b"/>
              <a:pathLst>
                <a:path w="13356" h="15452" extrusionOk="0">
                  <a:moveTo>
                    <a:pt x="12781" y="3167"/>
                  </a:moveTo>
                  <a:cubicBezTo>
                    <a:pt x="12935" y="3260"/>
                    <a:pt x="13243" y="3507"/>
                    <a:pt x="13300" y="3717"/>
                  </a:cubicBezTo>
                  <a:cubicBezTo>
                    <a:pt x="13356" y="3923"/>
                    <a:pt x="13224" y="4189"/>
                    <a:pt x="13127" y="4400"/>
                  </a:cubicBezTo>
                  <a:cubicBezTo>
                    <a:pt x="13038" y="4596"/>
                    <a:pt x="10778" y="9348"/>
                    <a:pt x="10591" y="9741"/>
                  </a:cubicBezTo>
                  <a:cubicBezTo>
                    <a:pt x="10293" y="10367"/>
                    <a:pt x="10013" y="11057"/>
                    <a:pt x="9821" y="11590"/>
                  </a:cubicBezTo>
                  <a:cubicBezTo>
                    <a:pt x="9498" y="12468"/>
                    <a:pt x="9121" y="13425"/>
                    <a:pt x="8780" y="14345"/>
                  </a:cubicBezTo>
                  <a:cubicBezTo>
                    <a:pt x="8681" y="14615"/>
                    <a:pt x="8588" y="15046"/>
                    <a:pt x="8317" y="15260"/>
                  </a:cubicBezTo>
                  <a:cubicBezTo>
                    <a:pt x="8079" y="15451"/>
                    <a:pt x="7659" y="15354"/>
                    <a:pt x="7323" y="15283"/>
                  </a:cubicBezTo>
                  <a:cubicBezTo>
                    <a:pt x="6944" y="15209"/>
                    <a:pt x="6604" y="15106"/>
                    <a:pt x="6291" y="15008"/>
                  </a:cubicBezTo>
                  <a:cubicBezTo>
                    <a:pt x="5608" y="14794"/>
                    <a:pt x="4880" y="14546"/>
                    <a:pt x="4199" y="14285"/>
                  </a:cubicBezTo>
                  <a:cubicBezTo>
                    <a:pt x="3783" y="14126"/>
                    <a:pt x="3447" y="13971"/>
                    <a:pt x="3129" y="13846"/>
                  </a:cubicBezTo>
                  <a:cubicBezTo>
                    <a:pt x="2442" y="13574"/>
                    <a:pt x="1757" y="13304"/>
                    <a:pt x="1019" y="12986"/>
                  </a:cubicBezTo>
                  <a:cubicBezTo>
                    <a:pt x="481" y="12753"/>
                    <a:pt x="1" y="12412"/>
                    <a:pt x="20" y="11912"/>
                  </a:cubicBezTo>
                  <a:cubicBezTo>
                    <a:pt x="29" y="11702"/>
                    <a:pt x="123" y="11441"/>
                    <a:pt x="192" y="11184"/>
                  </a:cubicBezTo>
                  <a:cubicBezTo>
                    <a:pt x="263" y="10936"/>
                    <a:pt x="328" y="10675"/>
                    <a:pt x="407" y="10447"/>
                  </a:cubicBezTo>
                  <a:cubicBezTo>
                    <a:pt x="584" y="9937"/>
                    <a:pt x="809" y="9432"/>
                    <a:pt x="1019" y="8956"/>
                  </a:cubicBezTo>
                  <a:cubicBezTo>
                    <a:pt x="1673" y="7458"/>
                    <a:pt x="2256" y="5945"/>
                    <a:pt x="2924" y="4456"/>
                  </a:cubicBezTo>
                  <a:cubicBezTo>
                    <a:pt x="3349" y="3503"/>
                    <a:pt x="3905" y="2424"/>
                    <a:pt x="4414" y="1434"/>
                  </a:cubicBezTo>
                  <a:cubicBezTo>
                    <a:pt x="4745" y="790"/>
                    <a:pt x="5240" y="24"/>
                    <a:pt x="5815" y="5"/>
                  </a:cubicBezTo>
                  <a:cubicBezTo>
                    <a:pt x="6071" y="1"/>
                    <a:pt x="6379" y="122"/>
                    <a:pt x="6660" y="215"/>
                  </a:cubicBezTo>
                  <a:cubicBezTo>
                    <a:pt x="7505" y="486"/>
                    <a:pt x="8401" y="954"/>
                    <a:pt x="9261" y="1392"/>
                  </a:cubicBezTo>
                  <a:cubicBezTo>
                    <a:pt x="10190" y="1874"/>
                    <a:pt x="10979" y="2204"/>
                    <a:pt x="11880" y="2663"/>
                  </a:cubicBezTo>
                  <a:cubicBezTo>
                    <a:pt x="12183" y="2816"/>
                    <a:pt x="12478" y="2975"/>
                    <a:pt x="12781" y="31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6"/>
            <p:cNvSpPr/>
            <p:nvPr/>
          </p:nvSpPr>
          <p:spPr>
            <a:xfrm>
              <a:off x="1351705" y="2963218"/>
              <a:ext cx="800938" cy="437902"/>
            </a:xfrm>
            <a:custGeom>
              <a:avLst/>
              <a:gdLst/>
              <a:ahLst/>
              <a:cxnLst/>
              <a:rect l="l" t="t" r="r" b="b"/>
              <a:pathLst>
                <a:path w="6749" h="3690" extrusionOk="0">
                  <a:moveTo>
                    <a:pt x="6711" y="3157"/>
                  </a:moveTo>
                  <a:cubicBezTo>
                    <a:pt x="6725" y="3129"/>
                    <a:pt x="6739" y="3101"/>
                    <a:pt x="6748" y="3068"/>
                  </a:cubicBezTo>
                  <a:cubicBezTo>
                    <a:pt x="6557" y="2970"/>
                    <a:pt x="6356" y="2882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1"/>
                    <a:pt x="1938" y="766"/>
                  </a:cubicBezTo>
                  <a:cubicBezTo>
                    <a:pt x="1696" y="654"/>
                    <a:pt x="1458" y="542"/>
                    <a:pt x="1093" y="384"/>
                  </a:cubicBezTo>
                  <a:cubicBezTo>
                    <a:pt x="879" y="285"/>
                    <a:pt x="360" y="0"/>
                    <a:pt x="253" y="47"/>
                  </a:cubicBezTo>
                  <a:cubicBezTo>
                    <a:pt x="145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0"/>
                    <a:pt x="1300" y="1134"/>
                    <a:pt x="1673" y="1303"/>
                  </a:cubicBezTo>
                  <a:cubicBezTo>
                    <a:pt x="3106" y="1966"/>
                    <a:pt x="4483" y="2722"/>
                    <a:pt x="5866" y="3399"/>
                  </a:cubicBezTo>
                  <a:cubicBezTo>
                    <a:pt x="6048" y="3488"/>
                    <a:pt x="6267" y="3615"/>
                    <a:pt x="6445" y="3690"/>
                  </a:cubicBezTo>
                  <a:cubicBezTo>
                    <a:pt x="6543" y="3516"/>
                    <a:pt x="6636" y="3339"/>
                    <a:pt x="6711" y="3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6"/>
            <p:cNvSpPr/>
            <p:nvPr/>
          </p:nvSpPr>
          <p:spPr>
            <a:xfrm>
              <a:off x="1254273" y="3107760"/>
              <a:ext cx="821824" cy="446327"/>
            </a:xfrm>
            <a:custGeom>
              <a:avLst/>
              <a:gdLst/>
              <a:ahLst/>
              <a:cxnLst/>
              <a:rect l="l" t="t" r="r" b="b"/>
              <a:pathLst>
                <a:path w="6925" h="3761" extrusionOk="0">
                  <a:moveTo>
                    <a:pt x="6925" y="3172"/>
                  </a:moveTo>
                  <a:cubicBezTo>
                    <a:pt x="6687" y="3026"/>
                    <a:pt x="6416" y="2910"/>
                    <a:pt x="6164" y="2784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22" y="1043"/>
                    <a:pt x="1938" y="767"/>
                  </a:cubicBezTo>
                  <a:cubicBezTo>
                    <a:pt x="1695" y="651"/>
                    <a:pt x="1457" y="538"/>
                    <a:pt x="1093" y="379"/>
                  </a:cubicBezTo>
                  <a:cubicBezTo>
                    <a:pt x="878" y="286"/>
                    <a:pt x="360" y="1"/>
                    <a:pt x="252" y="48"/>
                  </a:cubicBezTo>
                  <a:cubicBezTo>
                    <a:pt x="145" y="90"/>
                    <a:pt x="0" y="351"/>
                    <a:pt x="42" y="454"/>
                  </a:cubicBezTo>
                  <a:cubicBezTo>
                    <a:pt x="80" y="547"/>
                    <a:pt x="243" y="608"/>
                    <a:pt x="416" y="692"/>
                  </a:cubicBezTo>
                  <a:cubicBezTo>
                    <a:pt x="860" y="912"/>
                    <a:pt x="1298" y="1131"/>
                    <a:pt x="1672" y="1304"/>
                  </a:cubicBezTo>
                  <a:cubicBezTo>
                    <a:pt x="3106" y="1967"/>
                    <a:pt x="4483" y="2724"/>
                    <a:pt x="5865" y="3401"/>
                  </a:cubicBezTo>
                  <a:cubicBezTo>
                    <a:pt x="6131" y="3531"/>
                    <a:pt x="6491" y="3741"/>
                    <a:pt x="6664" y="3760"/>
                  </a:cubicBezTo>
                  <a:cubicBezTo>
                    <a:pt x="6752" y="3564"/>
                    <a:pt x="6836" y="3363"/>
                    <a:pt x="6925" y="31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6"/>
            <p:cNvSpPr/>
            <p:nvPr/>
          </p:nvSpPr>
          <p:spPr>
            <a:xfrm>
              <a:off x="1223299" y="3277934"/>
              <a:ext cx="783018" cy="427340"/>
            </a:xfrm>
            <a:custGeom>
              <a:avLst/>
              <a:gdLst/>
              <a:ahLst/>
              <a:cxnLst/>
              <a:rect l="l" t="t" r="r" b="b"/>
              <a:pathLst>
                <a:path w="6598" h="3601" extrusionOk="0">
                  <a:moveTo>
                    <a:pt x="6598" y="2989"/>
                  </a:moveTo>
                  <a:cubicBezTo>
                    <a:pt x="6453" y="2919"/>
                    <a:pt x="6304" y="2853"/>
                    <a:pt x="6164" y="2784"/>
                  </a:cubicBezTo>
                  <a:cubicBezTo>
                    <a:pt x="5290" y="2340"/>
                    <a:pt x="4511" y="1948"/>
                    <a:pt x="3619" y="1532"/>
                  </a:cubicBezTo>
                  <a:cubicBezTo>
                    <a:pt x="3076" y="1275"/>
                    <a:pt x="2522" y="1038"/>
                    <a:pt x="1933" y="762"/>
                  </a:cubicBezTo>
                  <a:cubicBezTo>
                    <a:pt x="1695" y="650"/>
                    <a:pt x="1457" y="538"/>
                    <a:pt x="1093" y="379"/>
                  </a:cubicBezTo>
                  <a:cubicBezTo>
                    <a:pt x="878" y="281"/>
                    <a:pt x="359" y="1"/>
                    <a:pt x="252" y="42"/>
                  </a:cubicBezTo>
                  <a:cubicBezTo>
                    <a:pt x="145" y="85"/>
                    <a:pt x="0" y="346"/>
                    <a:pt x="42" y="454"/>
                  </a:cubicBezTo>
                  <a:cubicBezTo>
                    <a:pt x="79" y="542"/>
                    <a:pt x="242" y="603"/>
                    <a:pt x="415" y="687"/>
                  </a:cubicBezTo>
                  <a:cubicBezTo>
                    <a:pt x="859" y="906"/>
                    <a:pt x="1298" y="1131"/>
                    <a:pt x="1671" y="1303"/>
                  </a:cubicBezTo>
                  <a:cubicBezTo>
                    <a:pt x="3100" y="1962"/>
                    <a:pt x="4483" y="2719"/>
                    <a:pt x="5865" y="3395"/>
                  </a:cubicBezTo>
                  <a:cubicBezTo>
                    <a:pt x="5986" y="3456"/>
                    <a:pt x="6130" y="3536"/>
                    <a:pt x="6261" y="3601"/>
                  </a:cubicBezTo>
                  <a:cubicBezTo>
                    <a:pt x="6378" y="3400"/>
                    <a:pt x="6485" y="3195"/>
                    <a:pt x="6598" y="2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6"/>
            <p:cNvSpPr/>
            <p:nvPr/>
          </p:nvSpPr>
          <p:spPr>
            <a:xfrm>
              <a:off x="1125630" y="3422001"/>
              <a:ext cx="795953" cy="433392"/>
            </a:xfrm>
            <a:custGeom>
              <a:avLst/>
              <a:gdLst/>
              <a:ahLst/>
              <a:cxnLst/>
              <a:rect l="l" t="t" r="r" b="b"/>
              <a:pathLst>
                <a:path w="6707" h="3652" extrusionOk="0">
                  <a:moveTo>
                    <a:pt x="6707" y="3050"/>
                  </a:moveTo>
                  <a:cubicBezTo>
                    <a:pt x="6528" y="2956"/>
                    <a:pt x="6342" y="2877"/>
                    <a:pt x="6164" y="2783"/>
                  </a:cubicBezTo>
                  <a:cubicBezTo>
                    <a:pt x="5291" y="2345"/>
                    <a:pt x="4511" y="1953"/>
                    <a:pt x="3619" y="1537"/>
                  </a:cubicBezTo>
                  <a:cubicBezTo>
                    <a:pt x="3078" y="1280"/>
                    <a:pt x="2518" y="1042"/>
                    <a:pt x="1934" y="766"/>
                  </a:cubicBezTo>
                  <a:cubicBezTo>
                    <a:pt x="1696" y="654"/>
                    <a:pt x="1457" y="542"/>
                    <a:pt x="1093" y="384"/>
                  </a:cubicBezTo>
                  <a:cubicBezTo>
                    <a:pt x="879" y="285"/>
                    <a:pt x="360" y="1"/>
                    <a:pt x="253" y="48"/>
                  </a:cubicBezTo>
                  <a:cubicBezTo>
                    <a:pt x="141" y="89"/>
                    <a:pt x="1" y="350"/>
                    <a:pt x="43" y="453"/>
                  </a:cubicBezTo>
                  <a:cubicBezTo>
                    <a:pt x="80" y="546"/>
                    <a:pt x="244" y="608"/>
                    <a:pt x="416" y="692"/>
                  </a:cubicBezTo>
                  <a:cubicBezTo>
                    <a:pt x="860" y="911"/>
                    <a:pt x="1299" y="1130"/>
                    <a:pt x="1673" y="1303"/>
                  </a:cubicBezTo>
                  <a:cubicBezTo>
                    <a:pt x="3101" y="1966"/>
                    <a:pt x="4479" y="2723"/>
                    <a:pt x="5866" y="3400"/>
                  </a:cubicBezTo>
                  <a:cubicBezTo>
                    <a:pt x="6020" y="3475"/>
                    <a:pt x="6202" y="3578"/>
                    <a:pt x="6360" y="3652"/>
                  </a:cubicBezTo>
                  <a:cubicBezTo>
                    <a:pt x="6477" y="3451"/>
                    <a:pt x="6595" y="3251"/>
                    <a:pt x="6707" y="3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6"/>
            <p:cNvSpPr/>
            <p:nvPr/>
          </p:nvSpPr>
          <p:spPr>
            <a:xfrm>
              <a:off x="1064157" y="3563220"/>
              <a:ext cx="801412" cy="437427"/>
            </a:xfrm>
            <a:custGeom>
              <a:avLst/>
              <a:gdLst/>
              <a:ahLst/>
              <a:cxnLst/>
              <a:rect l="l" t="t" r="r" b="b"/>
              <a:pathLst>
                <a:path w="6753" h="3686" extrusionOk="0">
                  <a:moveTo>
                    <a:pt x="6715" y="3153"/>
                  </a:moveTo>
                  <a:cubicBezTo>
                    <a:pt x="6729" y="3125"/>
                    <a:pt x="6738" y="3097"/>
                    <a:pt x="6753" y="3069"/>
                  </a:cubicBezTo>
                  <a:cubicBezTo>
                    <a:pt x="6561" y="2966"/>
                    <a:pt x="6361" y="2878"/>
                    <a:pt x="6169" y="2780"/>
                  </a:cubicBezTo>
                  <a:cubicBezTo>
                    <a:pt x="5296" y="2341"/>
                    <a:pt x="4516" y="1949"/>
                    <a:pt x="3624" y="1533"/>
                  </a:cubicBezTo>
                  <a:cubicBezTo>
                    <a:pt x="3083" y="1276"/>
                    <a:pt x="2522" y="1037"/>
                    <a:pt x="1938" y="763"/>
                  </a:cubicBezTo>
                  <a:cubicBezTo>
                    <a:pt x="1700" y="651"/>
                    <a:pt x="1462" y="539"/>
                    <a:pt x="1098" y="380"/>
                  </a:cubicBezTo>
                  <a:cubicBezTo>
                    <a:pt x="883" y="281"/>
                    <a:pt x="365" y="1"/>
                    <a:pt x="257" y="43"/>
                  </a:cubicBezTo>
                  <a:cubicBezTo>
                    <a:pt x="145" y="85"/>
                    <a:pt x="1" y="347"/>
                    <a:pt x="47" y="455"/>
                  </a:cubicBezTo>
                  <a:cubicBezTo>
                    <a:pt x="85" y="543"/>
                    <a:pt x="249" y="604"/>
                    <a:pt x="421" y="688"/>
                  </a:cubicBezTo>
                  <a:cubicBezTo>
                    <a:pt x="859" y="907"/>
                    <a:pt x="1303" y="1132"/>
                    <a:pt x="1677" y="1300"/>
                  </a:cubicBezTo>
                  <a:cubicBezTo>
                    <a:pt x="3106" y="1962"/>
                    <a:pt x="4484" y="2718"/>
                    <a:pt x="5870" y="3396"/>
                  </a:cubicBezTo>
                  <a:cubicBezTo>
                    <a:pt x="6048" y="3485"/>
                    <a:pt x="6272" y="3610"/>
                    <a:pt x="6449" y="3686"/>
                  </a:cubicBezTo>
                  <a:cubicBezTo>
                    <a:pt x="6542" y="3513"/>
                    <a:pt x="6636" y="3340"/>
                    <a:pt x="6715" y="31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6"/>
            <p:cNvSpPr/>
            <p:nvPr/>
          </p:nvSpPr>
          <p:spPr>
            <a:xfrm>
              <a:off x="1436557" y="2834578"/>
              <a:ext cx="106570" cy="59455"/>
            </a:xfrm>
            <a:custGeom>
              <a:avLst/>
              <a:gdLst/>
              <a:ahLst/>
              <a:cxnLst/>
              <a:rect l="l" t="t" r="r" b="b"/>
              <a:pathLst>
                <a:path w="898" h="501" extrusionOk="0">
                  <a:moveTo>
                    <a:pt x="1" y="117"/>
                  </a:moveTo>
                  <a:cubicBezTo>
                    <a:pt x="89" y="48"/>
                    <a:pt x="197" y="1"/>
                    <a:pt x="299" y="1"/>
                  </a:cubicBezTo>
                  <a:cubicBezTo>
                    <a:pt x="434" y="1"/>
                    <a:pt x="897" y="127"/>
                    <a:pt x="799" y="323"/>
                  </a:cubicBezTo>
                  <a:cubicBezTo>
                    <a:pt x="710" y="501"/>
                    <a:pt x="19" y="356"/>
                    <a:pt x="1" y="1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6"/>
            <p:cNvSpPr/>
            <p:nvPr/>
          </p:nvSpPr>
          <p:spPr>
            <a:xfrm>
              <a:off x="1303048" y="2823067"/>
              <a:ext cx="85327" cy="72034"/>
            </a:xfrm>
            <a:custGeom>
              <a:avLst/>
              <a:gdLst/>
              <a:ahLst/>
              <a:cxnLst/>
              <a:rect l="l" t="t" r="r" b="b"/>
              <a:pathLst>
                <a:path w="719" h="607" extrusionOk="0">
                  <a:moveTo>
                    <a:pt x="705" y="332"/>
                  </a:moveTo>
                  <a:cubicBezTo>
                    <a:pt x="589" y="457"/>
                    <a:pt x="369" y="606"/>
                    <a:pt x="257" y="528"/>
                  </a:cubicBezTo>
                  <a:cubicBezTo>
                    <a:pt x="1" y="332"/>
                    <a:pt x="719" y="0"/>
                    <a:pt x="705" y="3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1401073" y="2892846"/>
              <a:ext cx="50556" cy="43315"/>
            </a:xfrm>
            <a:custGeom>
              <a:avLst/>
              <a:gdLst/>
              <a:ahLst/>
              <a:cxnLst/>
              <a:rect l="l" t="t" r="r" b="b"/>
              <a:pathLst>
                <a:path w="426" h="365" extrusionOk="0">
                  <a:moveTo>
                    <a:pt x="425" y="169"/>
                  </a:moveTo>
                  <a:cubicBezTo>
                    <a:pt x="407" y="197"/>
                    <a:pt x="397" y="225"/>
                    <a:pt x="412" y="253"/>
                  </a:cubicBezTo>
                  <a:cubicBezTo>
                    <a:pt x="290" y="355"/>
                    <a:pt x="155" y="365"/>
                    <a:pt x="0" y="262"/>
                  </a:cubicBezTo>
                  <a:cubicBezTo>
                    <a:pt x="0" y="229"/>
                    <a:pt x="9" y="197"/>
                    <a:pt x="0" y="164"/>
                  </a:cubicBezTo>
                  <a:cubicBezTo>
                    <a:pt x="122" y="61"/>
                    <a:pt x="309" y="1"/>
                    <a:pt x="425" y="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2126412" y="3137190"/>
              <a:ext cx="102654" cy="119266"/>
            </a:xfrm>
            <a:custGeom>
              <a:avLst/>
              <a:gdLst/>
              <a:ahLst/>
              <a:cxnLst/>
              <a:rect l="l" t="t" r="r" b="b"/>
              <a:pathLst>
                <a:path w="865" h="1005" extrusionOk="0">
                  <a:moveTo>
                    <a:pt x="865" y="575"/>
                  </a:moveTo>
                  <a:cubicBezTo>
                    <a:pt x="744" y="1004"/>
                    <a:pt x="1" y="463"/>
                    <a:pt x="132" y="234"/>
                  </a:cubicBezTo>
                  <a:cubicBezTo>
                    <a:pt x="267" y="0"/>
                    <a:pt x="795" y="332"/>
                    <a:pt x="865" y="5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1955758" y="3061241"/>
              <a:ext cx="145970" cy="116418"/>
            </a:xfrm>
            <a:custGeom>
              <a:avLst/>
              <a:gdLst/>
              <a:ahLst/>
              <a:cxnLst/>
              <a:rect l="l" t="t" r="r" b="b"/>
              <a:pathLst>
                <a:path w="1230" h="981" extrusionOk="0">
                  <a:moveTo>
                    <a:pt x="846" y="347"/>
                  </a:moveTo>
                  <a:cubicBezTo>
                    <a:pt x="1070" y="472"/>
                    <a:pt x="1229" y="547"/>
                    <a:pt x="1130" y="715"/>
                  </a:cubicBezTo>
                  <a:cubicBezTo>
                    <a:pt x="977" y="981"/>
                    <a:pt x="1" y="505"/>
                    <a:pt x="150" y="224"/>
                  </a:cubicBezTo>
                  <a:cubicBezTo>
                    <a:pt x="266" y="0"/>
                    <a:pt x="636" y="224"/>
                    <a:pt x="846" y="3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6"/>
            <p:cNvSpPr/>
            <p:nvPr/>
          </p:nvSpPr>
          <p:spPr>
            <a:xfrm>
              <a:off x="2172932" y="3254081"/>
              <a:ext cx="65627" cy="83901"/>
            </a:xfrm>
            <a:custGeom>
              <a:avLst/>
              <a:gdLst/>
              <a:ahLst/>
              <a:cxnLst/>
              <a:rect l="l" t="t" r="r" b="b"/>
              <a:pathLst>
                <a:path w="553" h="707" extrusionOk="0">
                  <a:moveTo>
                    <a:pt x="524" y="280"/>
                  </a:moveTo>
                  <a:cubicBezTo>
                    <a:pt x="552" y="482"/>
                    <a:pt x="324" y="706"/>
                    <a:pt x="173" y="580"/>
                  </a:cubicBezTo>
                  <a:cubicBezTo>
                    <a:pt x="1" y="431"/>
                    <a:pt x="324" y="0"/>
                    <a:pt x="524" y="2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6"/>
            <p:cNvSpPr/>
            <p:nvPr/>
          </p:nvSpPr>
          <p:spPr>
            <a:xfrm>
              <a:off x="1622283" y="4506894"/>
              <a:ext cx="105265" cy="58387"/>
            </a:xfrm>
            <a:custGeom>
              <a:avLst/>
              <a:gdLst/>
              <a:ahLst/>
              <a:cxnLst/>
              <a:rect l="l" t="t" r="r" b="b"/>
              <a:pathLst>
                <a:path w="887" h="492" extrusionOk="0">
                  <a:moveTo>
                    <a:pt x="186" y="95"/>
                  </a:moveTo>
                  <a:cubicBezTo>
                    <a:pt x="0" y="384"/>
                    <a:pt x="887" y="492"/>
                    <a:pt x="770" y="169"/>
                  </a:cubicBezTo>
                  <a:cubicBezTo>
                    <a:pt x="714" y="1"/>
                    <a:pt x="341" y="39"/>
                    <a:pt x="186" y="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6"/>
            <p:cNvSpPr/>
            <p:nvPr/>
          </p:nvSpPr>
          <p:spPr>
            <a:xfrm>
              <a:off x="1424927" y="4453255"/>
              <a:ext cx="179555" cy="101584"/>
            </a:xfrm>
            <a:custGeom>
              <a:avLst/>
              <a:gdLst/>
              <a:ahLst/>
              <a:cxnLst/>
              <a:rect l="l" t="t" r="r" b="b"/>
              <a:pathLst>
                <a:path w="1513" h="856" extrusionOk="0">
                  <a:moveTo>
                    <a:pt x="1312" y="817"/>
                  </a:moveTo>
                  <a:cubicBezTo>
                    <a:pt x="1383" y="799"/>
                    <a:pt x="1513" y="720"/>
                    <a:pt x="1467" y="584"/>
                  </a:cubicBezTo>
                  <a:cubicBezTo>
                    <a:pt x="1401" y="401"/>
                    <a:pt x="1023" y="332"/>
                    <a:pt x="879" y="276"/>
                  </a:cubicBezTo>
                  <a:cubicBezTo>
                    <a:pt x="701" y="205"/>
                    <a:pt x="402" y="0"/>
                    <a:pt x="239" y="131"/>
                  </a:cubicBezTo>
                  <a:cubicBezTo>
                    <a:pt x="0" y="323"/>
                    <a:pt x="495" y="561"/>
                    <a:pt x="668" y="636"/>
                  </a:cubicBezTo>
                  <a:cubicBezTo>
                    <a:pt x="761" y="677"/>
                    <a:pt x="855" y="705"/>
                    <a:pt x="935" y="733"/>
                  </a:cubicBezTo>
                  <a:cubicBezTo>
                    <a:pt x="1075" y="785"/>
                    <a:pt x="1177" y="855"/>
                    <a:pt x="1312" y="8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6"/>
            <p:cNvSpPr/>
            <p:nvPr/>
          </p:nvSpPr>
          <p:spPr>
            <a:xfrm>
              <a:off x="1135599" y="3970618"/>
              <a:ext cx="574268" cy="456652"/>
            </a:xfrm>
            <a:custGeom>
              <a:avLst/>
              <a:gdLst/>
              <a:ahLst/>
              <a:cxnLst/>
              <a:rect l="l" t="t" r="r" b="b"/>
              <a:pathLst>
                <a:path w="4839" h="3848" extrusionOk="0">
                  <a:moveTo>
                    <a:pt x="3186" y="1700"/>
                  </a:moveTo>
                  <a:cubicBezTo>
                    <a:pt x="3442" y="1733"/>
                    <a:pt x="3755" y="1466"/>
                    <a:pt x="3955" y="1667"/>
                  </a:cubicBezTo>
                  <a:cubicBezTo>
                    <a:pt x="4166" y="1873"/>
                    <a:pt x="3843" y="2209"/>
                    <a:pt x="3793" y="2498"/>
                  </a:cubicBezTo>
                  <a:cubicBezTo>
                    <a:pt x="4078" y="2517"/>
                    <a:pt x="4390" y="2386"/>
                    <a:pt x="4605" y="2606"/>
                  </a:cubicBezTo>
                  <a:cubicBezTo>
                    <a:pt x="4839" y="2843"/>
                    <a:pt x="4731" y="3578"/>
                    <a:pt x="4577" y="3848"/>
                  </a:cubicBezTo>
                  <a:cubicBezTo>
                    <a:pt x="4507" y="3647"/>
                    <a:pt x="4493" y="3530"/>
                    <a:pt x="4479" y="3330"/>
                  </a:cubicBezTo>
                  <a:cubicBezTo>
                    <a:pt x="4465" y="3203"/>
                    <a:pt x="4511" y="2910"/>
                    <a:pt x="4414" y="2807"/>
                  </a:cubicBezTo>
                  <a:cubicBezTo>
                    <a:pt x="4199" y="2587"/>
                    <a:pt x="3802" y="2928"/>
                    <a:pt x="3601" y="2737"/>
                  </a:cubicBezTo>
                  <a:cubicBezTo>
                    <a:pt x="3405" y="2550"/>
                    <a:pt x="3619" y="2195"/>
                    <a:pt x="3709" y="1925"/>
                  </a:cubicBezTo>
                  <a:cubicBezTo>
                    <a:pt x="3475" y="1807"/>
                    <a:pt x="3087" y="2223"/>
                    <a:pt x="2868" y="2069"/>
                  </a:cubicBezTo>
                  <a:cubicBezTo>
                    <a:pt x="2667" y="1925"/>
                    <a:pt x="2812" y="1714"/>
                    <a:pt x="2929" y="1490"/>
                  </a:cubicBezTo>
                  <a:cubicBezTo>
                    <a:pt x="2499" y="1639"/>
                    <a:pt x="1841" y="2507"/>
                    <a:pt x="1468" y="2205"/>
                  </a:cubicBezTo>
                  <a:cubicBezTo>
                    <a:pt x="1238" y="2018"/>
                    <a:pt x="1412" y="1733"/>
                    <a:pt x="1524" y="1485"/>
                  </a:cubicBezTo>
                  <a:cubicBezTo>
                    <a:pt x="1182" y="1714"/>
                    <a:pt x="453" y="2634"/>
                    <a:pt x="169" y="2121"/>
                  </a:cubicBezTo>
                  <a:cubicBezTo>
                    <a:pt x="1" y="1821"/>
                    <a:pt x="369" y="1162"/>
                    <a:pt x="753" y="705"/>
                  </a:cubicBezTo>
                  <a:cubicBezTo>
                    <a:pt x="981" y="434"/>
                    <a:pt x="1373" y="0"/>
                    <a:pt x="1602" y="149"/>
                  </a:cubicBezTo>
                  <a:cubicBezTo>
                    <a:pt x="1873" y="328"/>
                    <a:pt x="1682" y="626"/>
                    <a:pt x="1602" y="850"/>
                  </a:cubicBezTo>
                  <a:cubicBezTo>
                    <a:pt x="1888" y="776"/>
                    <a:pt x="2162" y="154"/>
                    <a:pt x="2453" y="188"/>
                  </a:cubicBezTo>
                  <a:cubicBezTo>
                    <a:pt x="2756" y="374"/>
                    <a:pt x="2494" y="658"/>
                    <a:pt x="2359" y="906"/>
                  </a:cubicBezTo>
                  <a:cubicBezTo>
                    <a:pt x="2218" y="1158"/>
                    <a:pt x="2102" y="1397"/>
                    <a:pt x="2028" y="1546"/>
                  </a:cubicBezTo>
                  <a:cubicBezTo>
                    <a:pt x="2317" y="1466"/>
                    <a:pt x="3054" y="705"/>
                    <a:pt x="3363" y="813"/>
                  </a:cubicBezTo>
                  <a:cubicBezTo>
                    <a:pt x="3746" y="953"/>
                    <a:pt x="3414" y="1420"/>
                    <a:pt x="3186" y="1700"/>
                  </a:cubicBezTo>
                  <a:close/>
                  <a:moveTo>
                    <a:pt x="632" y="1718"/>
                  </a:moveTo>
                  <a:cubicBezTo>
                    <a:pt x="837" y="1597"/>
                    <a:pt x="1042" y="1350"/>
                    <a:pt x="1248" y="1219"/>
                  </a:cubicBezTo>
                  <a:cubicBezTo>
                    <a:pt x="1201" y="1041"/>
                    <a:pt x="1332" y="860"/>
                    <a:pt x="1345" y="677"/>
                  </a:cubicBezTo>
                  <a:cubicBezTo>
                    <a:pt x="1061" y="1022"/>
                    <a:pt x="776" y="1373"/>
                    <a:pt x="632" y="17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30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Series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017600"/>
            <a:ext cx="3575753" cy="36229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44" y="418958"/>
            <a:ext cx="3510829" cy="429158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01574" y="612843"/>
            <a:ext cx="2393005" cy="797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01574" y="1410511"/>
            <a:ext cx="2844899" cy="1254868"/>
          </a:xfrm>
          <a:prstGeom prst="rect">
            <a:avLst/>
          </a:prstGeom>
          <a:noFill/>
          <a:ln>
            <a:solidFill>
              <a:srgbClr val="2397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3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ng Cancer Awareness Month by Slidesgo">
  <a:themeElements>
    <a:clrScheme name="Simple Light">
      <a:dk1>
        <a:srgbClr val="121241"/>
      </a:dk1>
      <a:lt1>
        <a:srgbClr val="F8F8F8"/>
      </a:lt1>
      <a:dk2>
        <a:srgbClr val="E9E9E9"/>
      </a:dk2>
      <a:lt2>
        <a:srgbClr val="5D74FF"/>
      </a:lt2>
      <a:accent1>
        <a:srgbClr val="8755D0"/>
      </a:accent1>
      <a:accent2>
        <a:srgbClr val="D52D2D"/>
      </a:accent2>
      <a:accent3>
        <a:srgbClr val="FF8382"/>
      </a:accent3>
      <a:accent4>
        <a:srgbClr val="FFC1BF"/>
      </a:accent4>
      <a:accent5>
        <a:srgbClr val="FFD38C"/>
      </a:accent5>
      <a:accent6>
        <a:srgbClr val="FFB64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2028</Words>
  <Application>Microsoft Office PowerPoint</Application>
  <PresentationFormat>화면 슬라이드 쇼(16:9)</PresentationFormat>
  <Paragraphs>217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Bebas Neue</vt:lpstr>
      <vt:lpstr>Open Sans</vt:lpstr>
      <vt:lpstr>맑은 고딕</vt:lpstr>
      <vt:lpstr>Arial</vt:lpstr>
      <vt:lpstr>Open Sans ExtraBold</vt:lpstr>
      <vt:lpstr>Lung Cancer Awareness Month by Slidesgo</vt:lpstr>
      <vt:lpstr>N6-Methyladenosine-Regulated mRNAs:  Potential Prognostic Biomarkers for Patients With Lung Adenocarcinoma</vt:lpstr>
      <vt:lpstr>Introduction</vt:lpstr>
      <vt:lpstr>Introduction</vt:lpstr>
      <vt:lpstr>Abstact</vt:lpstr>
      <vt:lpstr>ABOUT THE DISEASE</vt:lpstr>
      <vt:lpstr>RISKS FACTORS</vt:lpstr>
      <vt:lpstr>Surgery</vt:lpstr>
      <vt:lpstr>Method</vt:lpstr>
      <vt:lpstr>Series</vt:lpstr>
      <vt:lpstr>Immunoprecipitation</vt:lpstr>
      <vt:lpstr>Result</vt:lpstr>
      <vt:lpstr>GEO2R plot</vt:lpstr>
      <vt:lpstr>GEO2R plot</vt:lpstr>
      <vt:lpstr>GEO2R plot</vt:lpstr>
      <vt:lpstr>GEO2R plot</vt:lpstr>
      <vt:lpstr>GEO2R  table</vt:lpstr>
      <vt:lpstr>DAVID result &amp; Bar plot</vt:lpstr>
      <vt:lpstr>Lung adenocarcinoma oncogene</vt:lpstr>
      <vt:lpstr>FINDINGS</vt:lpstr>
      <vt:lpstr>UCSC </vt:lpstr>
      <vt:lpstr>UCSC </vt:lpstr>
      <vt:lpstr>UCSC </vt:lpstr>
      <vt:lpstr>UCSC </vt:lpstr>
      <vt:lpstr>UCSC </vt:lpstr>
      <vt:lpstr>UCSC </vt:lpstr>
      <vt:lpstr>UCSC </vt:lpstr>
      <vt:lpstr>UCSC </vt:lpstr>
      <vt:lpstr>UCSC </vt:lpstr>
      <vt:lpstr>UCSC </vt:lpstr>
      <vt:lpstr>CONCLUSIONS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LUNG CANCER AWARENESS MONTH</dc:title>
  <dc:creator>June</dc:creator>
  <cp:lastModifiedBy>chan</cp:lastModifiedBy>
  <cp:revision>60</cp:revision>
  <dcterms:modified xsi:type="dcterms:W3CDTF">2022-05-02T23:42:59Z</dcterms:modified>
</cp:coreProperties>
</file>